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 id="2147483701" r:id="rId2"/>
    <p:sldMasterId id="2147483708" r:id="rId3"/>
  </p:sldMasterIdLst>
  <p:notesMasterIdLst>
    <p:notesMasterId r:id="rId31"/>
  </p:notesMasterIdLst>
  <p:handoutMasterIdLst>
    <p:handoutMasterId r:id="rId32"/>
  </p:handoutMasterIdLst>
  <p:sldIdLst>
    <p:sldId id="499" r:id="rId4"/>
    <p:sldId id="422" r:id="rId5"/>
    <p:sldId id="433" r:id="rId6"/>
    <p:sldId id="501" r:id="rId7"/>
    <p:sldId id="487" r:id="rId8"/>
    <p:sldId id="468" r:id="rId9"/>
    <p:sldId id="489" r:id="rId10"/>
    <p:sldId id="492" r:id="rId11"/>
    <p:sldId id="493" r:id="rId12"/>
    <p:sldId id="480" r:id="rId13"/>
    <p:sldId id="481" r:id="rId14"/>
    <p:sldId id="482" r:id="rId15"/>
    <p:sldId id="502" r:id="rId16"/>
    <p:sldId id="503" r:id="rId17"/>
    <p:sldId id="495" r:id="rId18"/>
    <p:sldId id="446" r:id="rId19"/>
    <p:sldId id="496" r:id="rId20"/>
    <p:sldId id="494" r:id="rId21"/>
    <p:sldId id="440" r:id="rId22"/>
    <p:sldId id="442" r:id="rId23"/>
    <p:sldId id="500" r:id="rId24"/>
    <p:sldId id="497" r:id="rId25"/>
    <p:sldId id="498" r:id="rId26"/>
    <p:sldId id="504" r:id="rId27"/>
    <p:sldId id="505" r:id="rId28"/>
    <p:sldId id="466" r:id="rId29"/>
    <p:sldId id="467" r:id="rId30"/>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AM Thi Nhu An" initials="PTNA" lastIdx="32" clrIdx="0">
    <p:extLst>
      <p:ext uri="{19B8F6BF-5375-455C-9EA6-DF929625EA0E}">
        <p15:presenceInfo xmlns:p15="http://schemas.microsoft.com/office/powerpoint/2012/main" userId="PHAM Thi Nhu An" providerId="None"/>
      </p:ext>
    </p:extLst>
  </p:cmAuthor>
  <p:cmAuthor id="2" name="Laurence.winter@cnrs-dir.fr" initials="L" lastIdx="80" clrIdx="1">
    <p:extLst>
      <p:ext uri="{19B8F6BF-5375-455C-9EA6-DF929625EA0E}">
        <p15:presenceInfo xmlns:p15="http://schemas.microsoft.com/office/powerpoint/2012/main" userId="Laurence.winter@cnrs-dir.fr" providerId="None"/>
      </p:ext>
    </p:extLst>
  </p:cmAuthor>
  <p:cmAuthor id="3" name="Christophe Steffan" initials="CS" lastIdx="7" clrIdx="2">
    <p:extLst>
      <p:ext uri="{19B8F6BF-5375-455C-9EA6-DF929625EA0E}">
        <p15:presenceInfo xmlns:p15="http://schemas.microsoft.com/office/powerpoint/2012/main" userId="cc03bb8f05f275cd" providerId="Windows Live"/>
      </p:ext>
    </p:extLst>
  </p:cmAuthor>
  <p:cmAuthor id="4" name="SEBA Lynda" initials="SL" lastIdx="1" clrIdx="3">
    <p:extLst>
      <p:ext uri="{19B8F6BF-5375-455C-9EA6-DF929625EA0E}">
        <p15:presenceInfo xmlns:p15="http://schemas.microsoft.com/office/powerpoint/2012/main" userId="S-1-5-21-1519078569-1666603319-231145771-20978" providerId="AD"/>
      </p:ext>
    </p:extLst>
  </p:cmAuthor>
  <p:cmAuthor id="5" name="DEVIENNE Eric" initials="DE" lastIdx="0" clrIdx="4">
    <p:extLst>
      <p:ext uri="{19B8F6BF-5375-455C-9EA6-DF929625EA0E}">
        <p15:presenceInfo xmlns:p15="http://schemas.microsoft.com/office/powerpoint/2012/main" userId="S-1-5-21-1519078569-1666603319-231145771-11883" providerId="AD"/>
      </p:ext>
    </p:extLst>
  </p:cmAuthor>
  <p:cmAuthor id="6" name="BISSI-YANDIA Thierry" initials="BT" lastIdx="1" clrIdx="5">
    <p:extLst>
      <p:ext uri="{19B8F6BF-5375-455C-9EA6-DF929625EA0E}">
        <p15:presenceInfo xmlns:p15="http://schemas.microsoft.com/office/powerpoint/2012/main" userId="S-1-5-21-1519078569-1666603319-231145771-286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E2FF"/>
    <a:srgbClr val="B0EE89"/>
    <a:srgbClr val="FFBC75"/>
    <a:srgbClr val="000000"/>
    <a:srgbClr val="11284B"/>
    <a:srgbClr val="FFFFFF"/>
    <a:srgbClr val="6941EB"/>
    <a:srgbClr val="CDD7DC"/>
    <a:srgbClr val="8296A5"/>
    <a:srgbClr val="FFEB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Style moyen 3 - Accentuation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Style moyen 1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33" autoAdjust="0"/>
  </p:normalViewPr>
  <p:slideViewPr>
    <p:cSldViewPr showGuides="1">
      <p:cViewPr varScale="1">
        <p:scale>
          <a:sx n="78" d="100"/>
          <a:sy n="78" d="100"/>
        </p:scale>
        <p:origin x="96" y="600"/>
      </p:cViewPr>
      <p:guideLst>
        <p:guide orient="horz" pos="2160"/>
        <p:guide pos="3840"/>
      </p:guideLst>
    </p:cSldViewPr>
  </p:slideViewPr>
  <p:outlineViewPr>
    <p:cViewPr>
      <p:scale>
        <a:sx n="33" d="100"/>
        <a:sy n="33" d="100"/>
      </p:scale>
      <p:origin x="0" y="-2586"/>
    </p:cViewPr>
  </p:outlineViewPr>
  <p:notesTextViewPr>
    <p:cViewPr>
      <p:scale>
        <a:sx n="1" d="1"/>
        <a:sy n="1" d="1"/>
      </p:scale>
      <p:origin x="0" y="0"/>
    </p:cViewPr>
  </p:notesTextViewPr>
  <p:sorterViewPr>
    <p:cViewPr varScale="1">
      <p:scale>
        <a:sx n="1" d="1"/>
        <a:sy n="1" d="1"/>
      </p:scale>
      <p:origin x="0" y="0"/>
    </p:cViewPr>
  </p:sorterViewPr>
  <p:notesViewPr>
    <p:cSldViewPr showGuides="1">
      <p:cViewPr varScale="1">
        <p:scale>
          <a:sx n="78" d="100"/>
          <a:sy n="78" d="100"/>
        </p:scale>
        <p:origin x="3984" y="102"/>
      </p:cViewPr>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15A8F63-A908-0427-CBAF-2A15BEB6E130}"/>
              </a:ext>
            </a:extLst>
          </p:cNvPr>
          <p:cNvSpPr>
            <a:spLocks noGrp="1"/>
          </p:cNvSpPr>
          <p:nvPr>
            <p:ph type="sldNum" sz="quarter" idx="3"/>
          </p:nvPr>
        </p:nvSpPr>
        <p:spPr>
          <a:xfrm>
            <a:off x="4023992" y="9721107"/>
            <a:ext cx="3078427" cy="513507"/>
          </a:xfrm>
          <a:prstGeom prst="rect">
            <a:avLst/>
          </a:prstGeom>
        </p:spPr>
        <p:txBody>
          <a:bodyPr vert="horz" lIns="99075" tIns="49538" rIns="99075" bIns="49538" rtlCol="0" anchor="b"/>
          <a:lstStyle>
            <a:lvl1pPr algn="r">
              <a:defRPr sz="1300"/>
            </a:lvl1pPr>
          </a:lstStyle>
          <a:p>
            <a:fld id="{84D8ABFA-369F-FA4C-B2A9-51EFFFE0DC69}" type="slidenum">
              <a:rPr lang="fr-FR" smtClean="0">
                <a:latin typeface="Arial" panose="020B0604020202020204" pitchFamily="34" charset="0"/>
              </a:rPr>
              <a:t>‹N°›</a:t>
            </a:fld>
            <a:endParaRPr lang="fr-FR" dirty="0">
              <a:latin typeface="Arial" panose="020B0604020202020204" pitchFamily="34" charset="0"/>
            </a:endParaRPr>
          </a:p>
        </p:txBody>
      </p:sp>
      <p:sp>
        <p:nvSpPr>
          <p:cNvPr id="6" name="Espace réservé du pied de page 5">
            <a:extLst>
              <a:ext uri="{FF2B5EF4-FFF2-40B4-BE49-F238E27FC236}">
                <a16:creationId xmlns:a16="http://schemas.microsoft.com/office/drawing/2014/main" id="{F9DA9625-F268-4E8F-B21F-F908D70F78FB}"/>
              </a:ext>
            </a:extLst>
          </p:cNvPr>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fr-FR"/>
          </a:p>
        </p:txBody>
      </p:sp>
      <p:sp>
        <p:nvSpPr>
          <p:cNvPr id="7" name="Espace réservé de l'en-tête 6">
            <a:extLst>
              <a:ext uri="{FF2B5EF4-FFF2-40B4-BE49-F238E27FC236}">
                <a16:creationId xmlns:a16="http://schemas.microsoft.com/office/drawing/2014/main" id="{E42792D8-9CBF-4051-9784-9FB12E0329D8}"/>
              </a:ext>
            </a:extLst>
          </p:cNvPr>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fr-FR"/>
          </a:p>
        </p:txBody>
      </p:sp>
      <p:sp>
        <p:nvSpPr>
          <p:cNvPr id="8" name="Espace réservé de la date 7">
            <a:extLst>
              <a:ext uri="{FF2B5EF4-FFF2-40B4-BE49-F238E27FC236}">
                <a16:creationId xmlns:a16="http://schemas.microsoft.com/office/drawing/2014/main" id="{894DDE16-471C-4D4E-8AE1-2EEA92E24669}"/>
              </a:ext>
            </a:extLst>
          </p:cNvPr>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204DB20E-C556-478E-B547-288AFE0FB890}" type="datetimeFigureOut">
              <a:rPr lang="fr-FR" smtClean="0"/>
              <a:t>12/10/2026</a:t>
            </a:fld>
            <a:endParaRPr lang="fr-FR"/>
          </a:p>
        </p:txBody>
      </p:sp>
    </p:spTree>
    <p:extLst>
      <p:ext uri="{BB962C8B-B14F-4D97-AF65-F5344CB8AC3E}">
        <p14:creationId xmlns:p14="http://schemas.microsoft.com/office/powerpoint/2010/main" val="330045180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224" userDrawn="1">
          <p15:clr>
            <a:srgbClr val="F26B43"/>
          </p15:clr>
        </p15:guide>
        <p15:guide id="2" pos="223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b="0" i="0">
                <a:latin typeface="Arial" panose="020B0604020202020204" pitchFamily="34" charset="0"/>
              </a:defRPr>
            </a:lvl1pPr>
          </a:lstStyle>
          <a:p>
            <a:endParaRPr lang="fr-FR" dirty="0"/>
          </a:p>
        </p:txBody>
      </p:sp>
      <p:sp>
        <p:nvSpPr>
          <p:cNvPr id="3" name="Espace réservé de la date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b="0" i="0">
                <a:latin typeface="Arial" panose="020B0604020202020204" pitchFamily="34" charset="0"/>
              </a:defRPr>
            </a:lvl1pPr>
          </a:lstStyle>
          <a:p>
            <a:fld id="{4A7DFC18-3D3E-A041-A3F3-D294B7D0CEC9}" type="datetimeFigureOut">
              <a:rPr lang="fr-FR" smtClean="0"/>
              <a:pPr/>
              <a:t>12/10/2026</a:t>
            </a:fld>
            <a:endParaRPr lang="fr-FR" dirty="0"/>
          </a:p>
        </p:txBody>
      </p:sp>
      <p:sp>
        <p:nvSpPr>
          <p:cNvPr id="4" name="Espace réservé de l'image des diapositives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r-FR" dirty="0"/>
          </a:p>
        </p:txBody>
      </p:sp>
      <p:sp>
        <p:nvSpPr>
          <p:cNvPr id="5" name="Espace réservé des not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b="0" i="0">
                <a:latin typeface="Arial" panose="020B0604020202020204" pitchFamily="34" charset="0"/>
              </a:defRPr>
            </a:lvl1pPr>
          </a:lstStyle>
          <a:p>
            <a:endParaRPr lang="fr-FR" dirty="0"/>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b="0" i="0">
                <a:latin typeface="Arial" panose="020B0604020202020204" pitchFamily="34" charset="0"/>
              </a:defRPr>
            </a:lvl1pPr>
          </a:lstStyle>
          <a:p>
            <a:fld id="{260B45D8-6FF4-8A4C-9937-2BAD7338C105}" type="slidenum">
              <a:rPr lang="fr-FR" smtClean="0"/>
              <a:pPr/>
              <a:t>‹N°›</a:t>
            </a:fld>
            <a:endParaRPr lang="fr-FR" dirty="0"/>
          </a:p>
        </p:txBody>
      </p:sp>
    </p:spTree>
    <p:extLst>
      <p:ext uri="{BB962C8B-B14F-4D97-AF65-F5344CB8AC3E}">
        <p14:creationId xmlns:p14="http://schemas.microsoft.com/office/powerpoint/2010/main" val="213109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224" userDrawn="1">
          <p15:clr>
            <a:srgbClr val="F26B43"/>
          </p15:clr>
        </p15:guide>
        <p15:guide id="2" pos="223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mj-lt"/>
              <a:buNone/>
            </a:pP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0B45D8-6FF4-8A4C-9937-2BAD7338C105}" type="slidenum">
              <a:rPr kumimoji="0" lang="fr-FR" sz="13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3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73218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pPr/>
              <a:t>2</a:t>
            </a:fld>
            <a:endParaRPr lang="fr-FR" dirty="0"/>
          </a:p>
        </p:txBody>
      </p:sp>
    </p:spTree>
    <p:extLst>
      <p:ext uri="{BB962C8B-B14F-4D97-AF65-F5344CB8AC3E}">
        <p14:creationId xmlns:p14="http://schemas.microsoft.com/office/powerpoint/2010/main" val="979224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pPr/>
              <a:t>3</a:t>
            </a:fld>
            <a:endParaRPr lang="fr-FR" dirty="0"/>
          </a:p>
        </p:txBody>
      </p:sp>
    </p:spTree>
    <p:extLst>
      <p:ext uri="{BB962C8B-B14F-4D97-AF65-F5344CB8AC3E}">
        <p14:creationId xmlns:p14="http://schemas.microsoft.com/office/powerpoint/2010/main" val="3090177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4</a:t>
            </a:fld>
            <a:endParaRPr lang="fr-FR"/>
          </a:p>
        </p:txBody>
      </p:sp>
    </p:spTree>
    <p:extLst>
      <p:ext uri="{BB962C8B-B14F-4D97-AF65-F5344CB8AC3E}">
        <p14:creationId xmlns:p14="http://schemas.microsoft.com/office/powerpoint/2010/main" val="1983912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5</a:t>
            </a:fld>
            <a:endParaRPr lang="fr-FR"/>
          </a:p>
        </p:txBody>
      </p:sp>
    </p:spTree>
    <p:extLst>
      <p:ext uri="{BB962C8B-B14F-4D97-AF65-F5344CB8AC3E}">
        <p14:creationId xmlns:p14="http://schemas.microsoft.com/office/powerpoint/2010/main" val="3308477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6</a:t>
            </a:fld>
            <a:endParaRPr lang="fr-FR"/>
          </a:p>
        </p:txBody>
      </p:sp>
    </p:spTree>
    <p:extLst>
      <p:ext uri="{BB962C8B-B14F-4D97-AF65-F5344CB8AC3E}">
        <p14:creationId xmlns:p14="http://schemas.microsoft.com/office/powerpoint/2010/main" val="1109280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7</a:t>
            </a:fld>
            <a:endParaRPr lang="fr-FR"/>
          </a:p>
        </p:txBody>
      </p:sp>
    </p:spTree>
    <p:extLst>
      <p:ext uri="{BB962C8B-B14F-4D97-AF65-F5344CB8AC3E}">
        <p14:creationId xmlns:p14="http://schemas.microsoft.com/office/powerpoint/2010/main" val="3030568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8</a:t>
            </a:fld>
            <a:endParaRPr lang="fr-FR"/>
          </a:p>
        </p:txBody>
      </p:sp>
    </p:spTree>
    <p:extLst>
      <p:ext uri="{BB962C8B-B14F-4D97-AF65-F5344CB8AC3E}">
        <p14:creationId xmlns:p14="http://schemas.microsoft.com/office/powerpoint/2010/main" val="2184502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9</a:t>
            </a:fld>
            <a:endParaRPr lang="fr-FR"/>
          </a:p>
        </p:txBody>
      </p:sp>
    </p:spTree>
    <p:extLst>
      <p:ext uri="{BB962C8B-B14F-4D97-AF65-F5344CB8AC3E}">
        <p14:creationId xmlns:p14="http://schemas.microsoft.com/office/powerpoint/2010/main" val="619693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10</a:t>
            </a:fld>
            <a:endParaRPr lang="fr-FR"/>
          </a:p>
        </p:txBody>
      </p:sp>
    </p:spTree>
    <p:extLst>
      <p:ext uri="{BB962C8B-B14F-4D97-AF65-F5344CB8AC3E}">
        <p14:creationId xmlns:p14="http://schemas.microsoft.com/office/powerpoint/2010/main" val="3129961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11</a:t>
            </a:fld>
            <a:endParaRPr lang="fr-FR"/>
          </a:p>
        </p:txBody>
      </p:sp>
    </p:spTree>
    <p:extLst>
      <p:ext uri="{BB962C8B-B14F-4D97-AF65-F5344CB8AC3E}">
        <p14:creationId xmlns:p14="http://schemas.microsoft.com/office/powerpoint/2010/main" val="3355843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12</a:t>
            </a:fld>
            <a:endParaRPr lang="fr-FR"/>
          </a:p>
        </p:txBody>
      </p:sp>
    </p:spTree>
    <p:extLst>
      <p:ext uri="{BB962C8B-B14F-4D97-AF65-F5344CB8AC3E}">
        <p14:creationId xmlns:p14="http://schemas.microsoft.com/office/powerpoint/2010/main" val="3511013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13</a:t>
            </a:fld>
            <a:endParaRPr lang="fr-FR"/>
          </a:p>
        </p:txBody>
      </p:sp>
    </p:spTree>
    <p:extLst>
      <p:ext uri="{BB962C8B-B14F-4D97-AF65-F5344CB8AC3E}">
        <p14:creationId xmlns:p14="http://schemas.microsoft.com/office/powerpoint/2010/main" val="2219903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14</a:t>
            </a:fld>
            <a:endParaRPr lang="fr-FR"/>
          </a:p>
        </p:txBody>
      </p:sp>
    </p:spTree>
    <p:extLst>
      <p:ext uri="{BB962C8B-B14F-4D97-AF65-F5344CB8AC3E}">
        <p14:creationId xmlns:p14="http://schemas.microsoft.com/office/powerpoint/2010/main" val="2308160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pPr/>
              <a:t>15</a:t>
            </a:fld>
            <a:endParaRPr lang="fr-FR" dirty="0"/>
          </a:p>
        </p:txBody>
      </p:sp>
    </p:spTree>
    <p:extLst>
      <p:ext uri="{BB962C8B-B14F-4D97-AF65-F5344CB8AC3E}">
        <p14:creationId xmlns:p14="http://schemas.microsoft.com/office/powerpoint/2010/main" val="2286676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16</a:t>
            </a:fld>
            <a:endParaRPr lang="fr-FR"/>
          </a:p>
        </p:txBody>
      </p:sp>
    </p:spTree>
    <p:extLst>
      <p:ext uri="{BB962C8B-B14F-4D97-AF65-F5344CB8AC3E}">
        <p14:creationId xmlns:p14="http://schemas.microsoft.com/office/powerpoint/2010/main" val="18562958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17</a:t>
            </a:fld>
            <a:endParaRPr lang="fr-FR"/>
          </a:p>
        </p:txBody>
      </p:sp>
    </p:spTree>
    <p:extLst>
      <p:ext uri="{BB962C8B-B14F-4D97-AF65-F5344CB8AC3E}">
        <p14:creationId xmlns:p14="http://schemas.microsoft.com/office/powerpoint/2010/main" val="2753316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18</a:t>
            </a:fld>
            <a:endParaRPr lang="fr-FR"/>
          </a:p>
        </p:txBody>
      </p:sp>
    </p:spTree>
    <p:extLst>
      <p:ext uri="{BB962C8B-B14F-4D97-AF65-F5344CB8AC3E}">
        <p14:creationId xmlns:p14="http://schemas.microsoft.com/office/powerpoint/2010/main" val="2319439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20</a:t>
            </a:fld>
            <a:endParaRPr lang="fr-FR"/>
          </a:p>
        </p:txBody>
      </p:sp>
    </p:spTree>
    <p:extLst>
      <p:ext uri="{BB962C8B-B14F-4D97-AF65-F5344CB8AC3E}">
        <p14:creationId xmlns:p14="http://schemas.microsoft.com/office/powerpoint/2010/main" val="1038869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21</a:t>
            </a:fld>
            <a:endParaRPr lang="fr-FR"/>
          </a:p>
        </p:txBody>
      </p:sp>
    </p:spTree>
    <p:extLst>
      <p:ext uri="{BB962C8B-B14F-4D97-AF65-F5344CB8AC3E}">
        <p14:creationId xmlns:p14="http://schemas.microsoft.com/office/powerpoint/2010/main" val="1869640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23</a:t>
            </a:fld>
            <a:endParaRPr lang="fr-FR"/>
          </a:p>
        </p:txBody>
      </p:sp>
    </p:spTree>
    <p:extLst>
      <p:ext uri="{BB962C8B-B14F-4D97-AF65-F5344CB8AC3E}">
        <p14:creationId xmlns:p14="http://schemas.microsoft.com/office/powerpoint/2010/main" val="404226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25</a:t>
            </a:fld>
            <a:endParaRPr lang="fr-FR"/>
          </a:p>
        </p:txBody>
      </p:sp>
    </p:spTree>
    <p:extLst>
      <p:ext uri="{BB962C8B-B14F-4D97-AF65-F5344CB8AC3E}">
        <p14:creationId xmlns:p14="http://schemas.microsoft.com/office/powerpoint/2010/main" val="641350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pPr/>
              <a:t>26</a:t>
            </a:fld>
            <a:endParaRPr lang="fr-FR" dirty="0"/>
          </a:p>
        </p:txBody>
      </p:sp>
    </p:spTree>
    <p:extLst>
      <p:ext uri="{BB962C8B-B14F-4D97-AF65-F5344CB8AC3E}">
        <p14:creationId xmlns:p14="http://schemas.microsoft.com/office/powerpoint/2010/main" val="979424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60B45D8-6FF4-8A4C-9937-2BAD7338C105}" type="slidenum">
              <a:rPr lang="fr-FR" smtClean="0"/>
              <a:t>27</a:t>
            </a:fld>
            <a:endParaRPr lang="fr-FR"/>
          </a:p>
        </p:txBody>
      </p:sp>
    </p:spTree>
    <p:extLst>
      <p:ext uri="{BB962C8B-B14F-4D97-AF65-F5344CB8AC3E}">
        <p14:creationId xmlns:p14="http://schemas.microsoft.com/office/powerpoint/2010/main" val="8482014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4B4F27B-09DD-AF97-AFB6-C2F00C74BF9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5999" y="0"/>
            <a:ext cx="6096001" cy="68585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9850" t="36707" r="28821" b="34081"/>
          <a:stretch/>
        </p:blipFill>
        <p:spPr>
          <a:xfrm>
            <a:off x="6384040" y="802609"/>
            <a:ext cx="1656230" cy="1656230"/>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695863" y="6247936"/>
            <a:ext cx="1798569" cy="180049"/>
          </a:xfrm>
          <a:prstGeom prst="rect">
            <a:avLst/>
          </a:prstGeom>
          <a:noFill/>
        </p:spPr>
        <p:txBody>
          <a:bodyPr wrap="non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146123929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Couverture trame clai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128E351-2498-7473-8821-92115616CC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5998" y="0"/>
            <a:ext cx="6096001" cy="68580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9850" t="36707" r="28821" b="34081"/>
          <a:stretch/>
        </p:blipFill>
        <p:spPr>
          <a:xfrm>
            <a:off x="6384040" y="802609"/>
            <a:ext cx="1656230" cy="1656230"/>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695863" y="6247936"/>
            <a:ext cx="1798569" cy="180049"/>
          </a:xfrm>
          <a:prstGeom prst="rect">
            <a:avLst/>
          </a:prstGeom>
          <a:noFill/>
        </p:spPr>
        <p:txBody>
          <a:bodyPr wrap="non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343920628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 logo blanc">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4CE6195-A31B-255A-E751-5ECC80350B8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411173" y="-1"/>
            <a:ext cx="6780828" cy="6858001"/>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sp>
        <p:nvSpPr>
          <p:cNvPr id="22" name="ZoneTexte 21">
            <a:extLst>
              <a:ext uri="{FF2B5EF4-FFF2-40B4-BE49-F238E27FC236}">
                <a16:creationId xmlns:a16="http://schemas.microsoft.com/office/drawing/2014/main" id="{C53E3C3C-2C8D-A620-1029-CB83D2F2E407}"/>
              </a:ext>
            </a:extLst>
          </p:cNvPr>
          <p:cNvSpPr txBox="1"/>
          <p:nvPr userDrawn="1"/>
        </p:nvSpPr>
        <p:spPr>
          <a:xfrm>
            <a:off x="695863" y="6247936"/>
            <a:ext cx="1798569" cy="180049"/>
          </a:xfrm>
          <a:prstGeom prst="rect">
            <a:avLst/>
          </a:prstGeom>
          <a:noFill/>
        </p:spPr>
        <p:txBody>
          <a:bodyPr wrap="non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3282" t="31061" r="21209" b="34499"/>
          <a:stretch/>
        </p:blipFill>
        <p:spPr>
          <a:xfrm>
            <a:off x="6095999" y="476250"/>
            <a:ext cx="2232311" cy="1959574"/>
          </a:xfrm>
          <a:prstGeom prst="rect">
            <a:avLst/>
          </a:prstGeom>
        </p:spPr>
      </p:pic>
    </p:spTree>
    <p:extLst>
      <p:ext uri="{BB962C8B-B14F-4D97-AF65-F5344CB8AC3E}">
        <p14:creationId xmlns:p14="http://schemas.microsoft.com/office/powerpoint/2010/main" val="197005203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uverture logo blanc">
    <p:spTree>
      <p:nvGrpSpPr>
        <p:cNvPr id="1" name=""/>
        <p:cNvGrpSpPr/>
        <p:nvPr/>
      </p:nvGrpSpPr>
      <p:grpSpPr>
        <a:xfrm>
          <a:off x="0" y="0"/>
          <a:ext cx="0" cy="0"/>
          <a:chOff x="0" y="0"/>
          <a:chExt cx="0" cy="0"/>
        </a:xfrm>
      </p:grpSpPr>
      <p:pic>
        <p:nvPicPr>
          <p:cNvPr id="8" name="Image 7" descr="Une image contenant violette, Lilas, capture d’écran, bleu&#10;&#10;Description générée automatiquement">
            <a:extLst>
              <a:ext uri="{FF2B5EF4-FFF2-40B4-BE49-F238E27FC236}">
                <a16:creationId xmlns:a16="http://schemas.microsoft.com/office/drawing/2014/main" id="{A20B5E05-96BC-6F23-E4E7-B5BCC045C7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sp>
        <p:nvSpPr>
          <p:cNvPr id="22" name="ZoneTexte 21">
            <a:extLst>
              <a:ext uri="{FF2B5EF4-FFF2-40B4-BE49-F238E27FC236}">
                <a16:creationId xmlns:a16="http://schemas.microsoft.com/office/drawing/2014/main" id="{C53E3C3C-2C8D-A620-1029-CB83D2F2E407}"/>
              </a:ext>
            </a:extLst>
          </p:cNvPr>
          <p:cNvSpPr txBox="1"/>
          <p:nvPr userDrawn="1"/>
        </p:nvSpPr>
        <p:spPr>
          <a:xfrm>
            <a:off x="695863" y="6247936"/>
            <a:ext cx="1798569" cy="180049"/>
          </a:xfrm>
          <a:prstGeom prst="rect">
            <a:avLst/>
          </a:prstGeom>
          <a:noFill/>
        </p:spPr>
        <p:txBody>
          <a:bodyPr wrap="non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3282" t="31061" r="21209" b="34499"/>
          <a:stretch/>
        </p:blipFill>
        <p:spPr>
          <a:xfrm>
            <a:off x="6095999" y="476250"/>
            <a:ext cx="2232311" cy="1959574"/>
          </a:xfrm>
          <a:prstGeom prst="rect">
            <a:avLst/>
          </a:prstGeom>
        </p:spPr>
      </p:pic>
    </p:spTree>
    <p:extLst>
      <p:ext uri="{BB962C8B-B14F-4D97-AF65-F5344CB8AC3E}">
        <p14:creationId xmlns:p14="http://schemas.microsoft.com/office/powerpoint/2010/main" val="271045880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p:bg>
      <p:bgPr>
        <a:blipFill dpi="0" rotWithShape="1">
          <a:blip r:embed="rId2" cstate="screen">
            <a:lum/>
            <a:extLst>
              <a:ext uri="{28A0092B-C50C-407E-A947-70E740481C1C}">
                <a14:useLocalDpi xmlns:a14="http://schemas.microsoft.com/office/drawing/2010/main"/>
              </a:ext>
            </a:extLst>
          </a:blip>
          <a:srcRect/>
          <a:stretch>
            <a:fillRect r="72000"/>
          </a:stretch>
        </a:blipFill>
        <a:effectLst/>
      </p:bgPr>
    </p:bg>
    <p:spTree>
      <p:nvGrpSpPr>
        <p:cNvPr id="1" name=""/>
        <p:cNvGrpSpPr/>
        <p:nvPr/>
      </p:nvGrpSpPr>
      <p:grpSpPr>
        <a:xfrm>
          <a:off x="0" y="0"/>
          <a:ext cx="0" cy="0"/>
          <a:chOff x="0" y="0"/>
          <a:chExt cx="0" cy="0"/>
        </a:xfrm>
      </p:grpSpPr>
      <p:sp>
        <p:nvSpPr>
          <p:cNvPr id="7" name="Espace réservé du texte 11">
            <a:extLst>
              <a:ext uri="{FF2B5EF4-FFF2-40B4-BE49-F238E27FC236}">
                <a16:creationId xmlns:a16="http://schemas.microsoft.com/office/drawing/2014/main" id="{BC7FDE55-9F08-2379-3AF1-68851AAFB2BA}"/>
              </a:ext>
            </a:extLst>
          </p:cNvPr>
          <p:cNvSpPr>
            <a:spLocks noGrp="1"/>
          </p:cNvSpPr>
          <p:nvPr>
            <p:ph type="body" sz="quarter" idx="14" hasCustomPrompt="1"/>
          </p:nvPr>
        </p:nvSpPr>
        <p:spPr>
          <a:xfrm>
            <a:off x="3575650" y="223610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01</a:t>
            </a:r>
          </a:p>
        </p:txBody>
      </p:sp>
      <p:sp>
        <p:nvSpPr>
          <p:cNvPr id="5" name="ZoneTexte 4">
            <a:extLst>
              <a:ext uri="{FF2B5EF4-FFF2-40B4-BE49-F238E27FC236}">
                <a16:creationId xmlns:a16="http://schemas.microsoft.com/office/drawing/2014/main" id="{2CF9B1C5-83B3-F822-0594-EA9E32D2B8D7}"/>
              </a:ext>
            </a:extLst>
          </p:cNvPr>
          <p:cNvSpPr txBox="1"/>
          <p:nvPr userDrawn="1"/>
        </p:nvSpPr>
        <p:spPr>
          <a:xfrm>
            <a:off x="2351480" y="1124680"/>
            <a:ext cx="6392778" cy="7848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5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Sommaire</a:t>
            </a:r>
          </a:p>
        </p:txBody>
      </p:sp>
      <p:sp>
        <p:nvSpPr>
          <p:cNvPr id="6" name="Espace réservé du texte 4">
            <a:extLst>
              <a:ext uri="{FF2B5EF4-FFF2-40B4-BE49-F238E27FC236}">
                <a16:creationId xmlns:a16="http://schemas.microsoft.com/office/drawing/2014/main" id="{326068AC-FDED-C9AD-0727-2B7AF1D409EF}"/>
              </a:ext>
            </a:extLst>
          </p:cNvPr>
          <p:cNvSpPr>
            <a:spLocks noGrp="1"/>
          </p:cNvSpPr>
          <p:nvPr>
            <p:ph type="body" sz="quarter" idx="10" hasCustomPrompt="1"/>
          </p:nvPr>
        </p:nvSpPr>
        <p:spPr>
          <a:xfrm>
            <a:off x="4367760" y="2236105"/>
            <a:ext cx="7344815" cy="360049"/>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9" name="Espace réservé du texte 11">
            <a:extLst>
              <a:ext uri="{FF2B5EF4-FFF2-40B4-BE49-F238E27FC236}">
                <a16:creationId xmlns:a16="http://schemas.microsoft.com/office/drawing/2014/main" id="{89B42863-04B1-DACF-7175-514979A237B1}"/>
              </a:ext>
            </a:extLst>
          </p:cNvPr>
          <p:cNvSpPr>
            <a:spLocks noGrp="1"/>
          </p:cNvSpPr>
          <p:nvPr>
            <p:ph type="body" sz="quarter" idx="15" hasCustomPrompt="1"/>
          </p:nvPr>
        </p:nvSpPr>
        <p:spPr>
          <a:xfrm>
            <a:off x="3575650" y="287919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02</a:t>
            </a:r>
          </a:p>
        </p:txBody>
      </p:sp>
      <p:sp>
        <p:nvSpPr>
          <p:cNvPr id="10" name="Espace réservé du texte 4">
            <a:extLst>
              <a:ext uri="{FF2B5EF4-FFF2-40B4-BE49-F238E27FC236}">
                <a16:creationId xmlns:a16="http://schemas.microsoft.com/office/drawing/2014/main" id="{07FD6445-A12E-9527-7641-3881AB56CDD1}"/>
              </a:ext>
            </a:extLst>
          </p:cNvPr>
          <p:cNvSpPr>
            <a:spLocks noGrp="1"/>
          </p:cNvSpPr>
          <p:nvPr>
            <p:ph type="body" sz="quarter" idx="16" hasCustomPrompt="1"/>
          </p:nvPr>
        </p:nvSpPr>
        <p:spPr>
          <a:xfrm>
            <a:off x="4367760" y="2880247"/>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11" name="Espace réservé du texte 11">
            <a:extLst>
              <a:ext uri="{FF2B5EF4-FFF2-40B4-BE49-F238E27FC236}">
                <a16:creationId xmlns:a16="http://schemas.microsoft.com/office/drawing/2014/main" id="{0951B379-B3CF-F053-1D73-D2CDACFD4746}"/>
              </a:ext>
            </a:extLst>
          </p:cNvPr>
          <p:cNvSpPr>
            <a:spLocks noGrp="1"/>
          </p:cNvSpPr>
          <p:nvPr>
            <p:ph type="body" sz="quarter" idx="17" hasCustomPrompt="1"/>
          </p:nvPr>
        </p:nvSpPr>
        <p:spPr>
          <a:xfrm>
            <a:off x="3575650" y="352228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03</a:t>
            </a:r>
          </a:p>
        </p:txBody>
      </p:sp>
      <p:sp>
        <p:nvSpPr>
          <p:cNvPr id="12" name="Espace réservé du texte 4">
            <a:extLst>
              <a:ext uri="{FF2B5EF4-FFF2-40B4-BE49-F238E27FC236}">
                <a16:creationId xmlns:a16="http://schemas.microsoft.com/office/drawing/2014/main" id="{0F10A617-A8B7-1F89-4AEA-6893D28149CC}"/>
              </a:ext>
            </a:extLst>
          </p:cNvPr>
          <p:cNvSpPr>
            <a:spLocks noGrp="1"/>
          </p:cNvSpPr>
          <p:nvPr>
            <p:ph type="body" sz="quarter" idx="18" hasCustomPrompt="1"/>
          </p:nvPr>
        </p:nvSpPr>
        <p:spPr>
          <a:xfrm>
            <a:off x="4367760" y="3524387"/>
            <a:ext cx="7344815" cy="430887"/>
          </a:xfrm>
          <a:prstGeom prst="rect">
            <a:avLst/>
          </a:prstGeom>
        </p:spPr>
        <p:txBody>
          <a:bodyPr wrap="square" lIns="0" tIns="0" rIns="0" bIns="0">
            <a:sp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3" name="Espace réservé du texte 11">
            <a:extLst>
              <a:ext uri="{FF2B5EF4-FFF2-40B4-BE49-F238E27FC236}">
                <a16:creationId xmlns:a16="http://schemas.microsoft.com/office/drawing/2014/main" id="{4676FFA6-7ADA-8A34-E514-3AE4DF7BCEAE}"/>
              </a:ext>
            </a:extLst>
          </p:cNvPr>
          <p:cNvSpPr>
            <a:spLocks noGrp="1"/>
          </p:cNvSpPr>
          <p:nvPr>
            <p:ph type="body" sz="quarter" idx="19" hasCustomPrompt="1"/>
          </p:nvPr>
        </p:nvSpPr>
        <p:spPr>
          <a:xfrm>
            <a:off x="3575650" y="416537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04</a:t>
            </a:r>
          </a:p>
        </p:txBody>
      </p:sp>
      <p:sp>
        <p:nvSpPr>
          <p:cNvPr id="8" name="Espace réservé du texte 4">
            <a:extLst>
              <a:ext uri="{FF2B5EF4-FFF2-40B4-BE49-F238E27FC236}">
                <a16:creationId xmlns:a16="http://schemas.microsoft.com/office/drawing/2014/main" id="{D40295F2-3CBA-0088-CBC2-AC1E7585212B}"/>
              </a:ext>
            </a:extLst>
          </p:cNvPr>
          <p:cNvSpPr>
            <a:spLocks noGrp="1"/>
          </p:cNvSpPr>
          <p:nvPr>
            <p:ph type="body" sz="quarter" idx="20" hasCustomPrompt="1"/>
          </p:nvPr>
        </p:nvSpPr>
        <p:spPr>
          <a:xfrm>
            <a:off x="4367760" y="4168529"/>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13" name="Espace réservé du texte 11">
            <a:extLst>
              <a:ext uri="{FF2B5EF4-FFF2-40B4-BE49-F238E27FC236}">
                <a16:creationId xmlns:a16="http://schemas.microsoft.com/office/drawing/2014/main" id="{CCC81A8D-F0EF-02FC-AE12-A08F511A7C14}"/>
              </a:ext>
            </a:extLst>
          </p:cNvPr>
          <p:cNvSpPr>
            <a:spLocks noGrp="1"/>
          </p:cNvSpPr>
          <p:nvPr>
            <p:ph type="body" sz="quarter" idx="21" hasCustomPrompt="1"/>
          </p:nvPr>
        </p:nvSpPr>
        <p:spPr>
          <a:xfrm>
            <a:off x="3575650" y="4808465"/>
            <a:ext cx="720100" cy="365303"/>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05</a:t>
            </a:r>
          </a:p>
        </p:txBody>
      </p:sp>
      <p:sp>
        <p:nvSpPr>
          <p:cNvPr id="14" name="Espace réservé du texte 4">
            <a:extLst>
              <a:ext uri="{FF2B5EF4-FFF2-40B4-BE49-F238E27FC236}">
                <a16:creationId xmlns:a16="http://schemas.microsoft.com/office/drawing/2014/main" id="{109EFE1D-BACF-65DD-CA28-B0250B6B1A1E}"/>
              </a:ext>
            </a:extLst>
          </p:cNvPr>
          <p:cNvSpPr>
            <a:spLocks noGrp="1"/>
          </p:cNvSpPr>
          <p:nvPr>
            <p:ph type="body" sz="quarter" idx="22" hasCustomPrompt="1"/>
          </p:nvPr>
        </p:nvSpPr>
        <p:spPr>
          <a:xfrm>
            <a:off x="4367760" y="4812670"/>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17" name="Espace réservé du texte 11">
            <a:extLst>
              <a:ext uri="{FF2B5EF4-FFF2-40B4-BE49-F238E27FC236}">
                <a16:creationId xmlns:a16="http://schemas.microsoft.com/office/drawing/2014/main" id="{A3F951C9-63EF-2171-E01F-398F369715B4}"/>
              </a:ext>
            </a:extLst>
          </p:cNvPr>
          <p:cNvSpPr>
            <a:spLocks noGrp="1"/>
          </p:cNvSpPr>
          <p:nvPr>
            <p:ph type="body" sz="quarter" idx="23" hasCustomPrompt="1"/>
          </p:nvPr>
        </p:nvSpPr>
        <p:spPr>
          <a:xfrm>
            <a:off x="3575650" y="5456811"/>
            <a:ext cx="720100" cy="365303"/>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06</a:t>
            </a:r>
          </a:p>
        </p:txBody>
      </p:sp>
      <p:sp>
        <p:nvSpPr>
          <p:cNvPr id="18" name="Espace réservé du texte 4">
            <a:extLst>
              <a:ext uri="{FF2B5EF4-FFF2-40B4-BE49-F238E27FC236}">
                <a16:creationId xmlns:a16="http://schemas.microsoft.com/office/drawing/2014/main" id="{A3B00144-1958-E96E-40C2-1CCEB3C847FD}"/>
              </a:ext>
            </a:extLst>
          </p:cNvPr>
          <p:cNvSpPr>
            <a:spLocks noGrp="1"/>
          </p:cNvSpPr>
          <p:nvPr>
            <p:ph type="body" sz="quarter" idx="24" hasCustomPrompt="1"/>
          </p:nvPr>
        </p:nvSpPr>
        <p:spPr>
          <a:xfrm>
            <a:off x="4367760" y="5456812"/>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Tree>
    <p:extLst>
      <p:ext uri="{BB962C8B-B14F-4D97-AF65-F5344CB8AC3E}">
        <p14:creationId xmlns:p14="http://schemas.microsoft.com/office/powerpoint/2010/main" val="40329036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ommaire">
    <p:bg>
      <p:bgPr>
        <a:blipFill dpi="0" rotWithShape="1">
          <a:blip r:embed="rId2" cstate="screen">
            <a:lum/>
            <a:extLst>
              <a:ext uri="{28A0092B-C50C-407E-A947-70E740481C1C}">
                <a14:useLocalDpi xmlns:a14="http://schemas.microsoft.com/office/drawing/2010/main"/>
              </a:ext>
            </a:extLst>
          </a:blip>
          <a:srcRect/>
          <a:stretch>
            <a:fillRect r="7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9429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ommaire">
    <p:bg>
      <p:bgPr>
        <a:blipFill dpi="0" rotWithShape="1">
          <a:blip r:embed="rId2" cstate="screen">
            <a:lum/>
            <a:extLst>
              <a:ext uri="{28A0092B-C50C-407E-A947-70E740481C1C}">
                <a14:useLocalDpi xmlns:a14="http://schemas.microsoft.com/office/drawing/2010/main"/>
              </a:ext>
            </a:extLst>
          </a:blip>
          <a:srcRect/>
          <a:stretch>
            <a:fillRect r="72000"/>
          </a:stretch>
        </a:blipFill>
        <a:effectLst/>
      </p:bgPr>
    </p:bg>
    <p:spTree>
      <p:nvGrpSpPr>
        <p:cNvPr id="1" name=""/>
        <p:cNvGrpSpPr/>
        <p:nvPr/>
      </p:nvGrpSpPr>
      <p:grpSpPr>
        <a:xfrm>
          <a:off x="0" y="0"/>
          <a:ext cx="0" cy="0"/>
          <a:chOff x="0" y="0"/>
          <a:chExt cx="0" cy="0"/>
        </a:xfrm>
      </p:grpSpPr>
      <p:sp>
        <p:nvSpPr>
          <p:cNvPr id="2" name="Espace réservé du texte 11">
            <a:extLst>
              <a:ext uri="{FF2B5EF4-FFF2-40B4-BE49-F238E27FC236}">
                <a16:creationId xmlns:a16="http://schemas.microsoft.com/office/drawing/2014/main" id="{E03CC443-1394-67C5-FE32-00B318A16DF0}"/>
              </a:ext>
            </a:extLst>
          </p:cNvPr>
          <p:cNvSpPr>
            <a:spLocks noGrp="1"/>
          </p:cNvSpPr>
          <p:nvPr>
            <p:ph type="body" sz="quarter" idx="14" hasCustomPrompt="1"/>
          </p:nvPr>
        </p:nvSpPr>
        <p:spPr>
          <a:xfrm>
            <a:off x="1091510" y="2780482"/>
            <a:ext cx="1043940" cy="1224170"/>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40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00</a:t>
            </a:r>
          </a:p>
        </p:txBody>
      </p:sp>
      <p:sp>
        <p:nvSpPr>
          <p:cNvPr id="4" name="Espace réservé du texte 22">
            <a:extLst>
              <a:ext uri="{FF2B5EF4-FFF2-40B4-BE49-F238E27FC236}">
                <a16:creationId xmlns:a16="http://schemas.microsoft.com/office/drawing/2014/main" id="{C5E598FE-37BF-4925-B111-45C0F7C55DD3}"/>
              </a:ext>
            </a:extLst>
          </p:cNvPr>
          <p:cNvSpPr>
            <a:spLocks noGrp="1"/>
          </p:cNvSpPr>
          <p:nvPr>
            <p:ph type="body" sz="quarter" idx="17" hasCustomPrompt="1"/>
          </p:nvPr>
        </p:nvSpPr>
        <p:spPr>
          <a:xfrm>
            <a:off x="2423694" y="2900648"/>
            <a:ext cx="9217076" cy="1231106"/>
          </a:xfrm>
          <a:prstGeom prst="rect">
            <a:avLst/>
          </a:prstGeom>
        </p:spPr>
        <p:txBody>
          <a:bodyPr wrap="square" lIns="0" tIns="0" rIns="0" bIns="0" anchor="ctr" anchorCtr="0">
            <a:spAutoFit/>
          </a:bodyPr>
          <a:lstStyle>
            <a:lvl1pPr marL="0" indent="0">
              <a:lnSpc>
                <a:spcPts val="4760"/>
              </a:lnSpc>
              <a:spcBef>
                <a:spcPts val="0"/>
              </a:spcBef>
              <a:buNone/>
              <a:defRPr sz="500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UN TITRE DE PARTIE</a:t>
            </a:r>
          </a:p>
        </p:txBody>
      </p:sp>
    </p:spTree>
    <p:extLst>
      <p:ext uri="{BB962C8B-B14F-4D97-AF65-F5344CB8AC3E}">
        <p14:creationId xmlns:p14="http://schemas.microsoft.com/office/powerpoint/2010/main" val="147737387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uverture logo blanc">
    <p:spTree>
      <p:nvGrpSpPr>
        <p:cNvPr id="1" name=""/>
        <p:cNvGrpSpPr/>
        <p:nvPr/>
      </p:nvGrpSpPr>
      <p:grpSpPr>
        <a:xfrm>
          <a:off x="0" y="0"/>
          <a:ext cx="0" cy="0"/>
          <a:chOff x="0" y="0"/>
          <a:chExt cx="0" cy="0"/>
        </a:xfrm>
      </p:grpSpPr>
      <p:pic>
        <p:nvPicPr>
          <p:cNvPr id="3" name="Image 2" descr="Une image contenant capture d’écran, bleu, Bleu électrique, motif&#10;&#10;Description générée automatiquement">
            <a:extLst>
              <a:ext uri="{FF2B5EF4-FFF2-40B4-BE49-F238E27FC236}">
                <a16:creationId xmlns:a16="http://schemas.microsoft.com/office/drawing/2014/main" id="{840841E3-C814-945E-E1FB-783383D49B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Espace réservé du texte 22">
            <a:extLst>
              <a:ext uri="{FF2B5EF4-FFF2-40B4-BE49-F238E27FC236}">
                <a16:creationId xmlns:a16="http://schemas.microsoft.com/office/drawing/2014/main" id="{F7BC87E0-4B3D-782B-DF05-A52755D799F5}"/>
              </a:ext>
            </a:extLst>
          </p:cNvPr>
          <p:cNvSpPr>
            <a:spLocks noGrp="1"/>
          </p:cNvSpPr>
          <p:nvPr>
            <p:ph type="body" sz="quarter" idx="17" hasCustomPrompt="1"/>
          </p:nvPr>
        </p:nvSpPr>
        <p:spPr>
          <a:xfrm>
            <a:off x="2423696" y="2914214"/>
            <a:ext cx="8208934" cy="1128514"/>
          </a:xfrm>
          <a:prstGeom prst="rect">
            <a:avLst/>
          </a:prstGeom>
        </p:spPr>
        <p:txBody>
          <a:bodyPr wrap="square" lIns="0" tIns="0" rIns="0" bIns="0" anchor="ctr" anchorCtr="0">
            <a:spAutoFit/>
          </a:bodyPr>
          <a:lstStyle>
            <a:lvl1pPr marL="0" indent="0">
              <a:lnSpc>
                <a:spcPts val="4360"/>
              </a:lnSpc>
              <a:spcBef>
                <a:spcPts val="0"/>
              </a:spcBef>
              <a:buNone/>
              <a:tabLst>
                <a:tab pos="827088" algn="l"/>
              </a:tabLst>
              <a:defRPr sz="4200" b="1" i="0">
                <a:solidFill>
                  <a:schemeClr val="accent3"/>
                </a:solidFill>
                <a:latin typeface="Arial" panose="020B0604020202020204" pitchFamily="34" charset="0"/>
                <a:cs typeface="Arial" panose="020B0604020202020204" pitchFamily="34" charset="0"/>
              </a:defRPr>
            </a:lvl1pPr>
          </a:lstStyle>
          <a:p>
            <a:pPr lvl="0"/>
            <a:r>
              <a:rPr lang="fr-FR" dirty="0"/>
              <a:t>CLIQUEZ ICI POUR AJOUTER UN TITRE DE SOUS-PARTIE</a:t>
            </a:r>
          </a:p>
        </p:txBody>
      </p:sp>
      <p:sp>
        <p:nvSpPr>
          <p:cNvPr id="15" name="Espace réservé du texte 22">
            <a:extLst>
              <a:ext uri="{FF2B5EF4-FFF2-40B4-BE49-F238E27FC236}">
                <a16:creationId xmlns:a16="http://schemas.microsoft.com/office/drawing/2014/main" id="{0D55B1B2-96D7-9E2A-BDC7-315A087FBD55}"/>
              </a:ext>
            </a:extLst>
          </p:cNvPr>
          <p:cNvSpPr>
            <a:spLocks noGrp="1"/>
          </p:cNvSpPr>
          <p:nvPr>
            <p:ph type="body" sz="quarter" idx="18" hasCustomPrompt="1"/>
          </p:nvPr>
        </p:nvSpPr>
        <p:spPr>
          <a:xfrm>
            <a:off x="2423695" y="2204830"/>
            <a:ext cx="8208934" cy="324769"/>
          </a:xfrm>
          <a:prstGeom prst="rect">
            <a:avLst/>
          </a:prstGeom>
        </p:spPr>
        <p:txBody>
          <a:bodyPr wrap="square" lIns="0" tIns="0" rIns="0" bIns="0" anchor="ctr" anchorCtr="0">
            <a:spAutoFit/>
          </a:bodyPr>
          <a:lstStyle>
            <a:lvl1pPr marL="0" indent="0">
              <a:lnSpc>
                <a:spcPts val="2660"/>
              </a:lnSpc>
              <a:spcBef>
                <a:spcPts val="0"/>
              </a:spcBef>
              <a:buNone/>
              <a:defRPr sz="2000" b="1" i="0">
                <a:solidFill>
                  <a:schemeClr val="bg1"/>
                </a:solidFill>
                <a:latin typeface="Arial" panose="020B0604020202020204" pitchFamily="34" charset="0"/>
                <a:cs typeface="Arial" panose="020B0604020202020204" pitchFamily="34" charset="0"/>
              </a:defRPr>
            </a:lvl1pPr>
          </a:lstStyle>
          <a:p>
            <a:pPr lvl="0"/>
            <a:r>
              <a:rPr lang="fr-FR" dirty="0"/>
              <a:t>Cliquez ici pour ajouter du texte</a:t>
            </a:r>
          </a:p>
        </p:txBody>
      </p:sp>
    </p:spTree>
    <p:extLst>
      <p:ext uri="{BB962C8B-B14F-4D97-AF65-F5344CB8AC3E}">
        <p14:creationId xmlns:p14="http://schemas.microsoft.com/office/powerpoint/2010/main" val="152107327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uverture logo blanc">
    <p:spTree>
      <p:nvGrpSpPr>
        <p:cNvPr id="1" name=""/>
        <p:cNvGrpSpPr/>
        <p:nvPr/>
      </p:nvGrpSpPr>
      <p:grpSpPr>
        <a:xfrm>
          <a:off x="0" y="0"/>
          <a:ext cx="0" cy="0"/>
          <a:chOff x="0" y="0"/>
          <a:chExt cx="0" cy="0"/>
        </a:xfrm>
      </p:grpSpPr>
      <p:pic>
        <p:nvPicPr>
          <p:cNvPr id="3" name="Image 2" descr="Une image contenant capture d’écran, bleu, Bleu électrique, motif&#10;&#10;Description générée automatiquement">
            <a:extLst>
              <a:ext uri="{FF2B5EF4-FFF2-40B4-BE49-F238E27FC236}">
                <a16:creationId xmlns:a16="http://schemas.microsoft.com/office/drawing/2014/main" id="{840841E3-C814-945E-E1FB-783383D49B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Espace réservé du texte 22">
            <a:extLst>
              <a:ext uri="{FF2B5EF4-FFF2-40B4-BE49-F238E27FC236}">
                <a16:creationId xmlns:a16="http://schemas.microsoft.com/office/drawing/2014/main" id="{F7BC87E0-4B3D-782B-DF05-A52755D799F5}"/>
              </a:ext>
            </a:extLst>
          </p:cNvPr>
          <p:cNvSpPr>
            <a:spLocks noGrp="1"/>
          </p:cNvSpPr>
          <p:nvPr>
            <p:ph type="body" sz="quarter" idx="17" hasCustomPrompt="1"/>
          </p:nvPr>
        </p:nvSpPr>
        <p:spPr>
          <a:xfrm>
            <a:off x="2495500" y="2914214"/>
            <a:ext cx="8234973" cy="1128514"/>
          </a:xfrm>
          <a:prstGeom prst="rect">
            <a:avLst/>
          </a:prstGeom>
        </p:spPr>
        <p:txBody>
          <a:bodyPr wrap="square" lIns="0" tIns="0" rIns="0" bIns="0" anchor="ctr" anchorCtr="0">
            <a:spAutoFit/>
          </a:bodyPr>
          <a:lstStyle>
            <a:lvl1pPr marL="0" indent="0" algn="r">
              <a:lnSpc>
                <a:spcPts val="4360"/>
              </a:lnSpc>
              <a:spcBef>
                <a:spcPts val="0"/>
              </a:spcBef>
              <a:buNone/>
              <a:tabLst>
                <a:tab pos="827088" algn="l"/>
              </a:tabLst>
              <a:defRPr sz="4200" b="1" i="0">
                <a:solidFill>
                  <a:schemeClr val="accent3"/>
                </a:solidFill>
                <a:latin typeface="Arial" panose="020B0604020202020204" pitchFamily="34" charset="0"/>
                <a:cs typeface="Arial" panose="020B0604020202020204" pitchFamily="34" charset="0"/>
              </a:defRPr>
            </a:lvl1pPr>
          </a:lstStyle>
          <a:p>
            <a:pPr lvl="0"/>
            <a:r>
              <a:rPr lang="fr-FR" dirty="0"/>
              <a:t>CLIQUEZ ICI POUR AJOUTER UN TITRE DE SOUS-PARTIE</a:t>
            </a:r>
          </a:p>
        </p:txBody>
      </p:sp>
      <p:sp>
        <p:nvSpPr>
          <p:cNvPr id="15" name="Espace réservé du texte 22">
            <a:extLst>
              <a:ext uri="{FF2B5EF4-FFF2-40B4-BE49-F238E27FC236}">
                <a16:creationId xmlns:a16="http://schemas.microsoft.com/office/drawing/2014/main" id="{0D55B1B2-96D7-9E2A-BDC7-315A087FBD55}"/>
              </a:ext>
            </a:extLst>
          </p:cNvPr>
          <p:cNvSpPr>
            <a:spLocks noGrp="1"/>
          </p:cNvSpPr>
          <p:nvPr>
            <p:ph type="body" sz="quarter" idx="18" hasCustomPrompt="1"/>
          </p:nvPr>
        </p:nvSpPr>
        <p:spPr>
          <a:xfrm>
            <a:off x="2495500" y="2204830"/>
            <a:ext cx="8234973" cy="324769"/>
          </a:xfrm>
          <a:prstGeom prst="rect">
            <a:avLst/>
          </a:prstGeom>
        </p:spPr>
        <p:txBody>
          <a:bodyPr wrap="square" lIns="0" tIns="0" rIns="0" bIns="0" anchor="ctr" anchorCtr="0">
            <a:spAutoFit/>
          </a:bodyPr>
          <a:lstStyle>
            <a:lvl1pPr marL="0" indent="0" algn="r">
              <a:lnSpc>
                <a:spcPts val="2660"/>
              </a:lnSpc>
              <a:spcBef>
                <a:spcPts val="0"/>
              </a:spcBef>
              <a:buNone/>
              <a:defRPr sz="2000" b="1" i="0">
                <a:solidFill>
                  <a:schemeClr val="bg1"/>
                </a:solidFill>
                <a:latin typeface="Arial" panose="020B0604020202020204" pitchFamily="34" charset="0"/>
                <a:cs typeface="Arial" panose="020B0604020202020204" pitchFamily="34" charset="0"/>
              </a:defRPr>
            </a:lvl1pPr>
          </a:lstStyle>
          <a:p>
            <a:pPr lvl="0"/>
            <a:r>
              <a:rPr lang="fr-FR" dirty="0"/>
              <a:t>Cliquez ici pour ajouter du texte</a:t>
            </a:r>
          </a:p>
        </p:txBody>
      </p:sp>
    </p:spTree>
    <p:extLst>
      <p:ext uri="{BB962C8B-B14F-4D97-AF65-F5344CB8AC3E}">
        <p14:creationId xmlns:p14="http://schemas.microsoft.com/office/powerpoint/2010/main" val="3604236380"/>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e + imag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5377695"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6" name="Espace réservé du texte 4">
            <a:extLst>
              <a:ext uri="{FF2B5EF4-FFF2-40B4-BE49-F238E27FC236}">
                <a16:creationId xmlns:a16="http://schemas.microsoft.com/office/drawing/2014/main" id="{2E3B9AF7-8B4B-A316-5524-5B19503467A0}"/>
              </a:ext>
            </a:extLst>
          </p:cNvPr>
          <p:cNvSpPr>
            <a:spLocks noGrp="1"/>
          </p:cNvSpPr>
          <p:nvPr>
            <p:ph type="body" sz="quarter" idx="11" hasCustomPrompt="1"/>
          </p:nvPr>
        </p:nvSpPr>
        <p:spPr>
          <a:xfrm>
            <a:off x="490517" y="1746296"/>
            <a:ext cx="536660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0" name="Espace réservé du texte 4">
            <a:extLst>
              <a:ext uri="{FF2B5EF4-FFF2-40B4-BE49-F238E27FC236}">
                <a16:creationId xmlns:a16="http://schemas.microsoft.com/office/drawing/2014/main" id="{58633BF5-108A-77A3-84FF-E4F0D2FE1B68}"/>
              </a:ext>
            </a:extLst>
          </p:cNvPr>
          <p:cNvSpPr>
            <a:spLocks noGrp="1"/>
          </p:cNvSpPr>
          <p:nvPr>
            <p:ph type="body" sz="quarter" idx="12" hasCustomPrompt="1"/>
          </p:nvPr>
        </p:nvSpPr>
        <p:spPr>
          <a:xfrm>
            <a:off x="479425" y="3717040"/>
            <a:ext cx="5366603" cy="2450834"/>
          </a:xfrm>
          <a:prstGeom prst="rect">
            <a:avLst/>
          </a:prstGeom>
        </p:spPr>
        <p:txBody>
          <a:bodyPr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11284B"/>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13" name="Espace réservé pour une image  12">
            <a:extLst>
              <a:ext uri="{FF2B5EF4-FFF2-40B4-BE49-F238E27FC236}">
                <a16:creationId xmlns:a16="http://schemas.microsoft.com/office/drawing/2014/main" id="{222FE178-A241-7B1D-DCC0-C29EA0ECBD31}"/>
              </a:ext>
            </a:extLst>
          </p:cNvPr>
          <p:cNvSpPr>
            <a:spLocks noGrp="1"/>
          </p:cNvSpPr>
          <p:nvPr>
            <p:ph type="pic" sz="quarter" idx="13"/>
          </p:nvPr>
        </p:nvSpPr>
        <p:spPr>
          <a:xfrm>
            <a:off x="6107092" y="-4468"/>
            <a:ext cx="6084907" cy="62484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95292035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e + imag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6490197" y="476250"/>
            <a:ext cx="5355511"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6" name="Espace réservé du texte 4">
            <a:extLst>
              <a:ext uri="{FF2B5EF4-FFF2-40B4-BE49-F238E27FC236}">
                <a16:creationId xmlns:a16="http://schemas.microsoft.com/office/drawing/2014/main" id="{2E3B9AF7-8B4B-A316-5524-5B19503467A0}"/>
              </a:ext>
            </a:extLst>
          </p:cNvPr>
          <p:cNvSpPr>
            <a:spLocks noGrp="1"/>
          </p:cNvSpPr>
          <p:nvPr>
            <p:ph type="body" sz="quarter" idx="11" hasCustomPrompt="1"/>
          </p:nvPr>
        </p:nvSpPr>
        <p:spPr>
          <a:xfrm>
            <a:off x="6501289" y="1746296"/>
            <a:ext cx="5355511"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0" name="Espace réservé du texte 4">
            <a:extLst>
              <a:ext uri="{FF2B5EF4-FFF2-40B4-BE49-F238E27FC236}">
                <a16:creationId xmlns:a16="http://schemas.microsoft.com/office/drawing/2014/main" id="{58633BF5-108A-77A3-84FF-E4F0D2FE1B68}"/>
              </a:ext>
            </a:extLst>
          </p:cNvPr>
          <p:cNvSpPr>
            <a:spLocks noGrp="1"/>
          </p:cNvSpPr>
          <p:nvPr>
            <p:ph type="body" sz="quarter" idx="12" hasCustomPrompt="1"/>
          </p:nvPr>
        </p:nvSpPr>
        <p:spPr>
          <a:xfrm>
            <a:off x="6490197" y="3717040"/>
            <a:ext cx="5355511" cy="2531360"/>
          </a:xfrm>
          <a:prstGeom prst="rect">
            <a:avLst/>
          </a:prstGeom>
        </p:spPr>
        <p:txBody>
          <a:bodyPr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13" name="Espace réservé pour une image  12">
            <a:extLst>
              <a:ext uri="{FF2B5EF4-FFF2-40B4-BE49-F238E27FC236}">
                <a16:creationId xmlns:a16="http://schemas.microsoft.com/office/drawing/2014/main" id="{222FE178-A241-7B1D-DCC0-C29EA0ECBD31}"/>
              </a:ext>
            </a:extLst>
          </p:cNvPr>
          <p:cNvSpPr>
            <a:spLocks noGrp="1"/>
          </p:cNvSpPr>
          <p:nvPr>
            <p:ph type="pic" sz="quarter" idx="13"/>
          </p:nvPr>
        </p:nvSpPr>
        <p:spPr>
          <a:xfrm>
            <a:off x="0" y="0"/>
            <a:ext cx="6084907" cy="62484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419599205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e + graph">
    <p:bg>
      <p:bgPr>
        <a:solidFill>
          <a:schemeClr val="bg1"/>
        </a:solidFill>
        <a:effectLst/>
      </p:bgPr>
    </p:bg>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5366603"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11064690" y="6398133"/>
            <a:ext cx="947310" cy="398541"/>
          </a:xfrm>
          <a:prstGeom prst="rect">
            <a:avLst/>
          </a:prstGeom>
        </p:spPr>
        <p:txBody>
          <a:bodyPr vert="horz" lIns="0" tIns="0" rIns="0" bIns="0" rtlCol="0" anchor="ctr"/>
          <a:lstStyle>
            <a:lvl1pPr algn="r">
              <a:defRPr sz="100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11402568" y="6501384"/>
            <a:ext cx="184731" cy="369332"/>
          </a:xfrm>
          <a:prstGeom prst="rect">
            <a:avLst/>
          </a:prstGeom>
          <a:noFill/>
        </p:spPr>
        <p:txBody>
          <a:bodyPr wrap="none" rtlCol="0">
            <a:spAutoFit/>
          </a:bodyPr>
          <a:lstStyle/>
          <a:p>
            <a:endParaRPr lang="fr-FR"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490517" y="1746296"/>
            <a:ext cx="536660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479425" y="2880000"/>
            <a:ext cx="5366603" cy="3287874"/>
          </a:xfrm>
          <a:prstGeom prst="rect">
            <a:avLst/>
          </a:prstGeom>
        </p:spPr>
        <p:txBody>
          <a:bodyPr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11552194" y="6507510"/>
            <a:ext cx="432060"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fld id="{5A4A322A-766F-E640-B821-9AE8FB32EE1A}" type="slidenum">
              <a:rPr lang="fr-FR" sz="1000" b="1" i="0" smtClean="0">
                <a:latin typeface="Arial" panose="020B0604020202020204" pitchFamily="34" charset="0"/>
              </a:rPr>
              <a:t>‹N°›</a:t>
            </a:fld>
            <a:endParaRPr lang="fr-FR" sz="1000" b="1" i="0" dirty="0">
              <a:latin typeface="Arial" panose="020B0604020202020204" pitchFamily="34" charset="0"/>
            </a:endParaRPr>
          </a:p>
        </p:txBody>
      </p:sp>
    </p:spTree>
    <p:extLst>
      <p:ext uri="{BB962C8B-B14F-4D97-AF65-F5344CB8AC3E}">
        <p14:creationId xmlns:p14="http://schemas.microsoft.com/office/powerpoint/2010/main" val="226000985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e + chiffres clé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8213622"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11064690" y="6398133"/>
            <a:ext cx="947310" cy="398541"/>
          </a:xfrm>
          <a:prstGeom prst="rect">
            <a:avLst/>
          </a:prstGeom>
        </p:spPr>
        <p:txBody>
          <a:bodyPr vert="horz" lIns="0" tIns="0" rIns="0" bIns="0" rtlCol="0" anchor="ctr"/>
          <a:lstStyle>
            <a:lvl1pPr algn="r">
              <a:defRPr sz="100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11402568" y="6501384"/>
            <a:ext cx="184731" cy="369332"/>
          </a:xfrm>
          <a:prstGeom prst="rect">
            <a:avLst/>
          </a:prstGeom>
          <a:noFill/>
        </p:spPr>
        <p:txBody>
          <a:bodyPr wrap="none" rtlCol="0">
            <a:spAutoFit/>
          </a:bodyPr>
          <a:lstStyle/>
          <a:p>
            <a:endParaRPr lang="fr-FR" dirty="0"/>
          </a:p>
        </p:txBody>
      </p:sp>
      <p:sp>
        <p:nvSpPr>
          <p:cNvPr id="2" name="Rectangle 1">
            <a:extLst>
              <a:ext uri="{FF2B5EF4-FFF2-40B4-BE49-F238E27FC236}">
                <a16:creationId xmlns:a16="http://schemas.microsoft.com/office/drawing/2014/main" id="{14901CE5-4B7E-FB21-F9F6-539DE5DD7034}"/>
              </a:ext>
            </a:extLst>
          </p:cNvPr>
          <p:cNvSpPr/>
          <p:nvPr userDrawn="1"/>
        </p:nvSpPr>
        <p:spPr>
          <a:xfrm>
            <a:off x="8975725" y="0"/>
            <a:ext cx="3216275" cy="6870716"/>
          </a:xfrm>
          <a:prstGeom prst="rect">
            <a:avLst/>
          </a:prstGeom>
          <a:solidFill>
            <a:srgbClr val="FFE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9838942" y="5007583"/>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solidFill>
                <a:schemeClr val="tx2"/>
              </a:solidFill>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9648515" y="4875601"/>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solidFill>
                <a:schemeClr val="tx2"/>
              </a:solidFill>
              <a:latin typeface="Arial" panose="020B0604020202020204" pitchFamily="34" charset="0"/>
            </a:endParaRPr>
          </a:p>
        </p:txBody>
      </p:sp>
      <p:sp>
        <p:nvSpPr>
          <p:cNvPr id="63" name="Espace réservé du texte 22">
            <a:extLst>
              <a:ext uri="{FF2B5EF4-FFF2-40B4-BE49-F238E27FC236}">
                <a16:creationId xmlns:a16="http://schemas.microsoft.com/office/drawing/2014/main" id="{CD23C1B5-12BA-77A4-2894-839BA495D5FB}"/>
              </a:ext>
            </a:extLst>
          </p:cNvPr>
          <p:cNvSpPr>
            <a:spLocks noGrp="1"/>
          </p:cNvSpPr>
          <p:nvPr>
            <p:ph type="body" sz="quarter" idx="21" hasCustomPrompt="1"/>
          </p:nvPr>
        </p:nvSpPr>
        <p:spPr>
          <a:xfrm>
            <a:off x="9686542" y="1348114"/>
            <a:ext cx="1306138" cy="574792"/>
          </a:xfrm>
          <a:prstGeom prst="rect">
            <a:avLst/>
          </a:prstGeom>
        </p:spPr>
        <p:txBody>
          <a:bodyPr lIns="0" tIns="0" rIns="0" bIns="0"/>
          <a:lstStyle>
            <a:lvl1pPr marL="0" indent="0">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4" name="Espace réservé du texte 4">
            <a:extLst>
              <a:ext uri="{FF2B5EF4-FFF2-40B4-BE49-F238E27FC236}">
                <a16:creationId xmlns:a16="http://schemas.microsoft.com/office/drawing/2014/main" id="{56EE022F-7B46-D28C-F0E2-E20586B03AF4}"/>
              </a:ext>
            </a:extLst>
          </p:cNvPr>
          <p:cNvSpPr>
            <a:spLocks noGrp="1"/>
          </p:cNvSpPr>
          <p:nvPr>
            <p:ph type="body" sz="quarter" idx="22" hasCustomPrompt="1"/>
          </p:nvPr>
        </p:nvSpPr>
        <p:spPr>
          <a:xfrm>
            <a:off x="9686543" y="2093149"/>
            <a:ext cx="2026032" cy="648090"/>
          </a:xfrm>
          <a:prstGeom prst="rect">
            <a:avLst/>
          </a:prstGeom>
        </p:spPr>
        <p:txBody>
          <a:bodyPr lIns="0" tIns="0" rIns="0" bIns="0"/>
          <a:lstStyle>
            <a:lvl1pPr marL="0" indent="0">
              <a:lnSpc>
                <a:spcPts val="1780"/>
              </a:lnSpc>
              <a:spcBef>
                <a:spcPts val="0"/>
              </a:spcBef>
              <a:buFont typeface="Arial" panose="020B0604020202020204" pitchFamily="34" charset="0"/>
              <a:buNone/>
              <a:defRPr sz="14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5" name="Espace réservé du texte 22">
            <a:extLst>
              <a:ext uri="{FF2B5EF4-FFF2-40B4-BE49-F238E27FC236}">
                <a16:creationId xmlns:a16="http://schemas.microsoft.com/office/drawing/2014/main" id="{B6F22FC3-82C5-7721-8B13-FB51E9F31E63}"/>
              </a:ext>
            </a:extLst>
          </p:cNvPr>
          <p:cNvSpPr>
            <a:spLocks noGrp="1"/>
          </p:cNvSpPr>
          <p:nvPr>
            <p:ph type="body" sz="quarter" idx="23" hasCustomPrompt="1"/>
          </p:nvPr>
        </p:nvSpPr>
        <p:spPr>
          <a:xfrm>
            <a:off x="9686542" y="3101743"/>
            <a:ext cx="1306138" cy="574792"/>
          </a:xfrm>
          <a:prstGeom prst="rect">
            <a:avLst/>
          </a:prstGeom>
        </p:spPr>
        <p:txBody>
          <a:bodyPr lIns="0" tIns="0" rIns="0" bIns="0"/>
          <a:lstStyle>
            <a:lvl1pPr marL="0" indent="0">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6" name="Espace réservé du texte 4">
            <a:extLst>
              <a:ext uri="{FF2B5EF4-FFF2-40B4-BE49-F238E27FC236}">
                <a16:creationId xmlns:a16="http://schemas.microsoft.com/office/drawing/2014/main" id="{F6C38953-8660-7EF7-C0F4-A2EAFA3B3CD0}"/>
              </a:ext>
            </a:extLst>
          </p:cNvPr>
          <p:cNvSpPr>
            <a:spLocks noGrp="1"/>
          </p:cNvSpPr>
          <p:nvPr>
            <p:ph type="body" sz="quarter" idx="24" hasCustomPrompt="1"/>
          </p:nvPr>
        </p:nvSpPr>
        <p:spPr>
          <a:xfrm>
            <a:off x="9686543" y="3846778"/>
            <a:ext cx="2026032" cy="648090"/>
          </a:xfrm>
          <a:prstGeom prst="rect">
            <a:avLst/>
          </a:prstGeom>
        </p:spPr>
        <p:txBody>
          <a:bodyPr lIns="0" tIns="0" rIns="0" bIns="0"/>
          <a:lstStyle>
            <a:lvl1pPr marL="0" indent="0">
              <a:lnSpc>
                <a:spcPts val="1780"/>
              </a:lnSpc>
              <a:spcBef>
                <a:spcPts val="0"/>
              </a:spcBef>
              <a:buFont typeface="Arial" panose="020B0604020202020204" pitchFamily="34" charset="0"/>
              <a:buNone/>
              <a:defRPr sz="14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7" name="Espace réservé du texte 22">
            <a:extLst>
              <a:ext uri="{FF2B5EF4-FFF2-40B4-BE49-F238E27FC236}">
                <a16:creationId xmlns:a16="http://schemas.microsoft.com/office/drawing/2014/main" id="{41D1E597-9B97-352C-7631-F4241F6EA8CC}"/>
              </a:ext>
            </a:extLst>
          </p:cNvPr>
          <p:cNvSpPr>
            <a:spLocks noGrp="1"/>
          </p:cNvSpPr>
          <p:nvPr>
            <p:ph type="body" sz="quarter" idx="25" hasCustomPrompt="1"/>
          </p:nvPr>
        </p:nvSpPr>
        <p:spPr>
          <a:xfrm>
            <a:off x="9686542" y="4855183"/>
            <a:ext cx="1306138" cy="574792"/>
          </a:xfrm>
          <a:prstGeom prst="rect">
            <a:avLst/>
          </a:prstGeom>
        </p:spPr>
        <p:txBody>
          <a:bodyPr lIns="0" tIns="0" rIns="0" bIns="0"/>
          <a:lstStyle>
            <a:lvl1pPr marL="0" indent="0">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8" name="Espace réservé du texte 4">
            <a:extLst>
              <a:ext uri="{FF2B5EF4-FFF2-40B4-BE49-F238E27FC236}">
                <a16:creationId xmlns:a16="http://schemas.microsoft.com/office/drawing/2014/main" id="{6C0CDED2-172D-9BFA-768D-951A323681D8}"/>
              </a:ext>
            </a:extLst>
          </p:cNvPr>
          <p:cNvSpPr>
            <a:spLocks noGrp="1"/>
          </p:cNvSpPr>
          <p:nvPr>
            <p:ph type="body" sz="quarter" idx="26" hasCustomPrompt="1"/>
          </p:nvPr>
        </p:nvSpPr>
        <p:spPr>
          <a:xfrm>
            <a:off x="9686543" y="5600218"/>
            <a:ext cx="2026032" cy="648090"/>
          </a:xfrm>
          <a:prstGeom prst="rect">
            <a:avLst/>
          </a:prstGeom>
        </p:spPr>
        <p:txBody>
          <a:bodyPr lIns="0" tIns="0" rIns="0" bIns="0"/>
          <a:lstStyle>
            <a:lvl1pPr marL="0" indent="0">
              <a:lnSpc>
                <a:spcPts val="1780"/>
              </a:lnSpc>
              <a:spcBef>
                <a:spcPts val="0"/>
              </a:spcBef>
              <a:buFont typeface="Arial" panose="020B0604020202020204" pitchFamily="34" charset="0"/>
              <a:buNone/>
              <a:defRPr sz="14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4" name="Espace réservé du texte 4">
            <a:extLst>
              <a:ext uri="{FF2B5EF4-FFF2-40B4-BE49-F238E27FC236}">
                <a16:creationId xmlns:a16="http://schemas.microsoft.com/office/drawing/2014/main" id="{12A3BBBA-BE0C-4144-EE3E-6508402B9617}"/>
              </a:ext>
            </a:extLst>
          </p:cNvPr>
          <p:cNvSpPr>
            <a:spLocks noGrp="1"/>
          </p:cNvSpPr>
          <p:nvPr>
            <p:ph type="body" sz="quarter" idx="11" hasCustomPrompt="1"/>
          </p:nvPr>
        </p:nvSpPr>
        <p:spPr>
          <a:xfrm>
            <a:off x="490517" y="1746296"/>
            <a:ext cx="819784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2" name="Espace réservé du texte 4">
            <a:extLst>
              <a:ext uri="{FF2B5EF4-FFF2-40B4-BE49-F238E27FC236}">
                <a16:creationId xmlns:a16="http://schemas.microsoft.com/office/drawing/2014/main" id="{696B6B3D-3C2C-7E46-393C-E713ADFE7643}"/>
              </a:ext>
            </a:extLst>
          </p:cNvPr>
          <p:cNvSpPr>
            <a:spLocks noGrp="1"/>
          </p:cNvSpPr>
          <p:nvPr>
            <p:ph type="body" sz="quarter" idx="13" hasCustomPrompt="1"/>
          </p:nvPr>
        </p:nvSpPr>
        <p:spPr>
          <a:xfrm>
            <a:off x="490517" y="3717040"/>
            <a:ext cx="8197843"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3" name="Espace réservé du texte 15">
            <a:extLst>
              <a:ext uri="{FF2B5EF4-FFF2-40B4-BE49-F238E27FC236}">
                <a16:creationId xmlns:a16="http://schemas.microsoft.com/office/drawing/2014/main" id="{DDD54A2B-2650-D070-4575-3801BBC2ED9D}"/>
              </a:ext>
            </a:extLst>
          </p:cNvPr>
          <p:cNvSpPr txBox="1">
            <a:spLocks/>
          </p:cNvSpPr>
          <p:nvPr userDrawn="1"/>
        </p:nvSpPr>
        <p:spPr>
          <a:xfrm>
            <a:off x="11552194" y="6507510"/>
            <a:ext cx="432060"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fld id="{5A4A322A-766F-E640-B821-9AE8FB32EE1A}" type="slidenum">
              <a:rPr lang="fr-FR" sz="1000" b="0" i="0" smtClean="0">
                <a:latin typeface="Arial" panose="020B0604020202020204" pitchFamily="34" charset="0"/>
                <a:cs typeface="Arial" panose="020B0604020202020204" pitchFamily="34" charset="0"/>
              </a:rPr>
              <a:t>‹N°›</a:t>
            </a:fld>
            <a:endParaRPr lang="fr-FR" sz="1000" b="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801416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e + image verticale">
    <p:spTree>
      <p:nvGrpSpPr>
        <p:cNvPr id="1" name=""/>
        <p:cNvGrpSpPr/>
        <p:nvPr/>
      </p:nvGrpSpPr>
      <p:grpSpPr>
        <a:xfrm>
          <a:off x="0" y="0"/>
          <a:ext cx="0" cy="0"/>
          <a:chOff x="0" y="0"/>
          <a:chExt cx="0" cy="0"/>
        </a:xfrm>
      </p:grpSpPr>
      <p:sp>
        <p:nvSpPr>
          <p:cNvPr id="4" name="Espace réservé pour une image  12">
            <a:extLst>
              <a:ext uri="{FF2B5EF4-FFF2-40B4-BE49-F238E27FC236}">
                <a16:creationId xmlns:a16="http://schemas.microsoft.com/office/drawing/2014/main" id="{85F28F63-4410-51B3-C874-613F837CDD33}"/>
              </a:ext>
            </a:extLst>
          </p:cNvPr>
          <p:cNvSpPr>
            <a:spLocks noGrp="1"/>
          </p:cNvSpPr>
          <p:nvPr>
            <p:ph type="pic" sz="quarter" idx="27"/>
          </p:nvPr>
        </p:nvSpPr>
        <p:spPr>
          <a:xfrm>
            <a:off x="8975724" y="0"/>
            <a:ext cx="3216275" cy="68580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8208935"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11402568" y="6501384"/>
            <a:ext cx="184731" cy="369332"/>
          </a:xfrm>
          <a:prstGeom prst="rect">
            <a:avLst/>
          </a:prstGeom>
          <a:noFill/>
        </p:spPr>
        <p:txBody>
          <a:bodyPr wrap="none" rtlCol="0">
            <a:spAutoFit/>
          </a:bodyPr>
          <a:lstStyle/>
          <a:p>
            <a:endParaRPr lang="fr-FR"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9838942" y="5007583"/>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9648515" y="4875601"/>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latin typeface="Arial" panose="020B0604020202020204" pitchFamily="34" charset="0"/>
            </a:endParaRPr>
          </a:p>
        </p:txBody>
      </p:sp>
      <p:sp>
        <p:nvSpPr>
          <p:cNvPr id="2" name="Espace réservé du texte 4">
            <a:extLst>
              <a:ext uri="{FF2B5EF4-FFF2-40B4-BE49-F238E27FC236}">
                <a16:creationId xmlns:a16="http://schemas.microsoft.com/office/drawing/2014/main" id="{94F2418C-1DFC-48A6-A831-8BCFB6B37FB3}"/>
              </a:ext>
            </a:extLst>
          </p:cNvPr>
          <p:cNvSpPr>
            <a:spLocks noGrp="1"/>
          </p:cNvSpPr>
          <p:nvPr>
            <p:ph type="body" sz="quarter" idx="11" hasCustomPrompt="1"/>
          </p:nvPr>
        </p:nvSpPr>
        <p:spPr>
          <a:xfrm>
            <a:off x="490517" y="1746296"/>
            <a:ext cx="819784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EE76EA93-6823-45AC-47F3-73CE494C2500}"/>
              </a:ext>
            </a:extLst>
          </p:cNvPr>
          <p:cNvSpPr>
            <a:spLocks noGrp="1"/>
          </p:cNvSpPr>
          <p:nvPr>
            <p:ph type="body" sz="quarter" idx="13" hasCustomPrompt="1"/>
          </p:nvPr>
        </p:nvSpPr>
        <p:spPr>
          <a:xfrm>
            <a:off x="490517" y="3717040"/>
            <a:ext cx="8197843"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100409127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exte + image verticale">
    <p:spTree>
      <p:nvGrpSpPr>
        <p:cNvPr id="1" name=""/>
        <p:cNvGrpSpPr/>
        <p:nvPr/>
      </p:nvGrpSpPr>
      <p:grpSpPr>
        <a:xfrm>
          <a:off x="0" y="0"/>
          <a:ext cx="0" cy="0"/>
          <a:chOff x="0" y="0"/>
          <a:chExt cx="0" cy="0"/>
        </a:xfrm>
      </p:grpSpPr>
      <p:sp>
        <p:nvSpPr>
          <p:cNvPr id="4" name="Espace réservé pour une image  12">
            <a:extLst>
              <a:ext uri="{FF2B5EF4-FFF2-40B4-BE49-F238E27FC236}">
                <a16:creationId xmlns:a16="http://schemas.microsoft.com/office/drawing/2014/main" id="{85F28F63-4410-51B3-C874-613F837CDD33}"/>
              </a:ext>
            </a:extLst>
          </p:cNvPr>
          <p:cNvSpPr>
            <a:spLocks noGrp="1"/>
          </p:cNvSpPr>
          <p:nvPr>
            <p:ph type="pic" sz="quarter" idx="27"/>
          </p:nvPr>
        </p:nvSpPr>
        <p:spPr>
          <a:xfrm>
            <a:off x="0" y="0"/>
            <a:ext cx="3216275" cy="68580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647660" y="476250"/>
            <a:ext cx="8208935"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94F2418C-1DFC-48A6-A831-8BCFB6B37FB3}"/>
              </a:ext>
            </a:extLst>
          </p:cNvPr>
          <p:cNvSpPr>
            <a:spLocks noGrp="1"/>
          </p:cNvSpPr>
          <p:nvPr>
            <p:ph type="body" sz="quarter" idx="11" hasCustomPrompt="1"/>
          </p:nvPr>
        </p:nvSpPr>
        <p:spPr>
          <a:xfrm>
            <a:off x="3658752" y="1746296"/>
            <a:ext cx="819784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EE76EA93-6823-45AC-47F3-73CE494C2500}"/>
              </a:ext>
            </a:extLst>
          </p:cNvPr>
          <p:cNvSpPr>
            <a:spLocks noGrp="1"/>
          </p:cNvSpPr>
          <p:nvPr>
            <p:ph type="body" sz="quarter" idx="13" hasCustomPrompt="1"/>
          </p:nvPr>
        </p:nvSpPr>
        <p:spPr>
          <a:xfrm>
            <a:off x="3658752" y="3717040"/>
            <a:ext cx="8197843"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3632455532"/>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xte + image vertical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11233150"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CC20F23C-BF47-14DB-BDE9-56E947A879B0}"/>
              </a:ext>
            </a:extLst>
          </p:cNvPr>
          <p:cNvSpPr>
            <a:spLocks noGrp="1"/>
          </p:cNvSpPr>
          <p:nvPr>
            <p:ph type="body" sz="quarter" idx="11" hasCustomPrompt="1"/>
          </p:nvPr>
        </p:nvSpPr>
        <p:spPr>
          <a:xfrm>
            <a:off x="490517" y="1746296"/>
            <a:ext cx="11233150"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4" name="Espace réservé du texte 4">
            <a:extLst>
              <a:ext uri="{FF2B5EF4-FFF2-40B4-BE49-F238E27FC236}">
                <a16:creationId xmlns:a16="http://schemas.microsoft.com/office/drawing/2014/main" id="{17E47BF2-8D80-A4B8-E233-5F98653FAAE5}"/>
              </a:ext>
            </a:extLst>
          </p:cNvPr>
          <p:cNvSpPr>
            <a:spLocks noGrp="1"/>
          </p:cNvSpPr>
          <p:nvPr>
            <p:ph type="body" sz="quarter" idx="13" hasCustomPrompt="1"/>
          </p:nvPr>
        </p:nvSpPr>
        <p:spPr>
          <a:xfrm>
            <a:off x="490517" y="3717040"/>
            <a:ext cx="11222058"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245777848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e 4 colonne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11233150"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3" name="Espace réservé du texte 22">
            <a:extLst>
              <a:ext uri="{FF2B5EF4-FFF2-40B4-BE49-F238E27FC236}">
                <a16:creationId xmlns:a16="http://schemas.microsoft.com/office/drawing/2014/main" id="{50BDB343-0DEB-CAD3-FA7E-0C1FEB1EC5F5}"/>
              </a:ext>
            </a:extLst>
          </p:cNvPr>
          <p:cNvSpPr>
            <a:spLocks noGrp="1"/>
          </p:cNvSpPr>
          <p:nvPr>
            <p:ph type="body" sz="quarter" idx="20" hasCustomPrompt="1"/>
          </p:nvPr>
        </p:nvSpPr>
        <p:spPr>
          <a:xfrm>
            <a:off x="484655" y="2542044"/>
            <a:ext cx="11235377" cy="1033796"/>
          </a:xfrm>
          <a:prstGeom prst="rect">
            <a:avLst/>
          </a:prstGeom>
        </p:spPr>
        <p:txBody>
          <a:bodyPr lIns="0" tIns="0" rIns="0" bIns="0"/>
          <a:lstStyle>
            <a:lvl1pPr marL="0" indent="0">
              <a:lnSpc>
                <a:spcPts val="2060"/>
              </a:lnSpc>
              <a:spcBef>
                <a:spcPts val="0"/>
              </a:spcBef>
              <a:buNone/>
              <a:defRPr sz="1800" b="1" i="0">
                <a:solidFill>
                  <a:schemeClr val="accent4"/>
                </a:solidFill>
                <a:latin typeface="Arial" panose="020B0604020202020204" pitchFamily="34" charset="0"/>
                <a:cs typeface="Arial" panose="020B0604020202020204" pitchFamily="34" charset="0"/>
              </a:defRPr>
            </a:lvl1pPr>
          </a:lstStyle>
          <a:p>
            <a:pPr lvl="0"/>
            <a:r>
              <a:rPr lang="fr-FR" dirty="0"/>
              <a:t>Cliquez ici pour ajouter une introduction</a:t>
            </a:r>
          </a:p>
        </p:txBody>
      </p:sp>
      <p:sp>
        <p:nvSpPr>
          <p:cNvPr id="2" name="Espace réservé du texte 4">
            <a:extLst>
              <a:ext uri="{FF2B5EF4-FFF2-40B4-BE49-F238E27FC236}">
                <a16:creationId xmlns:a16="http://schemas.microsoft.com/office/drawing/2014/main" id="{F52F0032-4F3D-B893-5B5A-CB5DB0B9FC2A}"/>
              </a:ext>
            </a:extLst>
          </p:cNvPr>
          <p:cNvSpPr>
            <a:spLocks noGrp="1"/>
          </p:cNvSpPr>
          <p:nvPr>
            <p:ph type="body" sz="quarter" idx="11" hasCustomPrompt="1"/>
          </p:nvPr>
        </p:nvSpPr>
        <p:spPr>
          <a:xfrm>
            <a:off x="490517" y="1746296"/>
            <a:ext cx="11233150"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657D0E84-04ED-EDDA-B42A-506F13DA04AA}"/>
              </a:ext>
            </a:extLst>
          </p:cNvPr>
          <p:cNvSpPr>
            <a:spLocks noGrp="1"/>
          </p:cNvSpPr>
          <p:nvPr>
            <p:ph type="body" sz="quarter" idx="13" hasCustomPrompt="1"/>
          </p:nvPr>
        </p:nvSpPr>
        <p:spPr>
          <a:xfrm>
            <a:off x="468202" y="3715049"/>
            <a:ext cx="3539920" cy="2452825"/>
          </a:xfrm>
          <a:prstGeom prst="rect">
            <a:avLst/>
          </a:prstGeom>
        </p:spPr>
        <p:txBody>
          <a:bodyPr wrap="square" lIns="0" tIns="0" rIns="0" bIns="0">
            <a:noAutofit/>
          </a:bodyPr>
          <a:lstStyle>
            <a:lvl1pPr marL="0" indent="0">
              <a:lnSpc>
                <a:spcPts val="1780"/>
              </a:lnSpc>
              <a:spcBef>
                <a:spcPts val="0"/>
              </a:spcBef>
              <a:buNone/>
              <a:defRPr sz="1600" b="0"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0"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0"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7" name="Espace réservé du texte 4">
            <a:extLst>
              <a:ext uri="{FF2B5EF4-FFF2-40B4-BE49-F238E27FC236}">
                <a16:creationId xmlns:a16="http://schemas.microsoft.com/office/drawing/2014/main" id="{003C71A5-6321-FE30-29A6-4B185406FF4D}"/>
              </a:ext>
            </a:extLst>
          </p:cNvPr>
          <p:cNvSpPr>
            <a:spLocks noGrp="1"/>
          </p:cNvSpPr>
          <p:nvPr>
            <p:ph type="body" sz="quarter" idx="21" hasCustomPrompt="1"/>
          </p:nvPr>
        </p:nvSpPr>
        <p:spPr>
          <a:xfrm>
            <a:off x="4326040" y="3715049"/>
            <a:ext cx="3539920" cy="2452825"/>
          </a:xfrm>
          <a:prstGeom prst="rect">
            <a:avLst/>
          </a:prstGeom>
        </p:spPr>
        <p:txBody>
          <a:bodyPr wrap="square" lIns="0" tIns="0" rIns="0" bIns="0">
            <a:noAutofit/>
          </a:bodyPr>
          <a:lstStyle>
            <a:lvl1pPr marL="0" indent="0">
              <a:lnSpc>
                <a:spcPts val="1780"/>
              </a:lnSpc>
              <a:spcBef>
                <a:spcPts val="0"/>
              </a:spcBef>
              <a:buNone/>
              <a:defRPr sz="1600" b="0"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0"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0"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9" name="Espace réservé du texte 4">
            <a:extLst>
              <a:ext uri="{FF2B5EF4-FFF2-40B4-BE49-F238E27FC236}">
                <a16:creationId xmlns:a16="http://schemas.microsoft.com/office/drawing/2014/main" id="{1B760DAB-596C-3421-9734-598CEB600323}"/>
              </a:ext>
            </a:extLst>
          </p:cNvPr>
          <p:cNvSpPr>
            <a:spLocks noGrp="1"/>
          </p:cNvSpPr>
          <p:nvPr>
            <p:ph type="body" sz="quarter" idx="22" hasCustomPrompt="1"/>
          </p:nvPr>
        </p:nvSpPr>
        <p:spPr>
          <a:xfrm>
            <a:off x="8185839" y="3715049"/>
            <a:ext cx="3539920" cy="2452825"/>
          </a:xfrm>
          <a:prstGeom prst="rect">
            <a:avLst/>
          </a:prstGeom>
        </p:spPr>
        <p:txBody>
          <a:bodyPr wrap="square" lIns="0" tIns="0" rIns="0" bIns="0">
            <a:noAutofit/>
          </a:bodyPr>
          <a:lstStyle>
            <a:lvl1pPr marL="0" indent="0">
              <a:lnSpc>
                <a:spcPts val="1780"/>
              </a:lnSpc>
              <a:spcBef>
                <a:spcPts val="0"/>
              </a:spcBef>
              <a:buNone/>
              <a:defRPr sz="1600" b="0"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0"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0"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Tree>
    <p:extLst>
      <p:ext uri="{BB962C8B-B14F-4D97-AF65-F5344CB8AC3E}">
        <p14:creationId xmlns:p14="http://schemas.microsoft.com/office/powerpoint/2010/main" val="2230533808"/>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e + graph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5366603"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D99A6B2A-98EC-B4C2-A033-3F03A29074F2}"/>
              </a:ext>
            </a:extLst>
          </p:cNvPr>
          <p:cNvSpPr>
            <a:spLocks noGrp="1"/>
          </p:cNvSpPr>
          <p:nvPr>
            <p:ph type="body" sz="quarter" idx="11" hasCustomPrompt="1"/>
          </p:nvPr>
        </p:nvSpPr>
        <p:spPr>
          <a:xfrm>
            <a:off x="490517" y="1746296"/>
            <a:ext cx="536660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B9265F8B-52C7-4329-E09E-76B2CDFE2526}"/>
              </a:ext>
            </a:extLst>
          </p:cNvPr>
          <p:cNvSpPr>
            <a:spLocks noGrp="1"/>
          </p:cNvSpPr>
          <p:nvPr>
            <p:ph type="body" sz="quarter" idx="13" hasCustomPrompt="1"/>
          </p:nvPr>
        </p:nvSpPr>
        <p:spPr>
          <a:xfrm>
            <a:off x="490517" y="3057824"/>
            <a:ext cx="5366603" cy="3110050"/>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4" name="Espace réservé pour une image  12">
            <a:extLst>
              <a:ext uri="{FF2B5EF4-FFF2-40B4-BE49-F238E27FC236}">
                <a16:creationId xmlns:a16="http://schemas.microsoft.com/office/drawing/2014/main" id="{2C120197-7AD2-7928-9B95-A5FDF732561D}"/>
              </a:ext>
            </a:extLst>
          </p:cNvPr>
          <p:cNvSpPr>
            <a:spLocks noGrp="1"/>
          </p:cNvSpPr>
          <p:nvPr>
            <p:ph type="pic" sz="quarter" idx="23"/>
          </p:nvPr>
        </p:nvSpPr>
        <p:spPr>
          <a:xfrm>
            <a:off x="6096000" y="0"/>
            <a:ext cx="6084907" cy="62484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122498622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hiffres clés">
    <p:spTree>
      <p:nvGrpSpPr>
        <p:cNvPr id="1" name=""/>
        <p:cNvGrpSpPr/>
        <p:nvPr/>
      </p:nvGrpSpPr>
      <p:grpSpPr>
        <a:xfrm>
          <a:off x="0" y="0"/>
          <a:ext cx="0" cy="0"/>
          <a:chOff x="0" y="0"/>
          <a:chExt cx="0" cy="0"/>
        </a:xfrm>
      </p:grpSpPr>
      <p:sp>
        <p:nvSpPr>
          <p:cNvPr id="21" name="Espace réservé pour une image  12">
            <a:extLst>
              <a:ext uri="{FF2B5EF4-FFF2-40B4-BE49-F238E27FC236}">
                <a16:creationId xmlns:a16="http://schemas.microsoft.com/office/drawing/2014/main" id="{D4DB3A8D-AF9F-D37B-EB57-776508367C74}"/>
              </a:ext>
            </a:extLst>
          </p:cNvPr>
          <p:cNvSpPr>
            <a:spLocks noGrp="1"/>
          </p:cNvSpPr>
          <p:nvPr>
            <p:ph type="pic" sz="quarter" idx="13"/>
          </p:nvPr>
        </p:nvSpPr>
        <p:spPr>
          <a:xfrm>
            <a:off x="-1" y="3434400"/>
            <a:ext cx="3045600" cy="3435268"/>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
        <p:nvSpPr>
          <p:cNvPr id="23" name="Espace réservé du texte 4">
            <a:extLst>
              <a:ext uri="{FF2B5EF4-FFF2-40B4-BE49-F238E27FC236}">
                <a16:creationId xmlns:a16="http://schemas.microsoft.com/office/drawing/2014/main" id="{B06BDF21-987A-789E-F451-D0B27F4FEB4B}"/>
              </a:ext>
            </a:extLst>
          </p:cNvPr>
          <p:cNvSpPr>
            <a:spLocks noGrp="1"/>
          </p:cNvSpPr>
          <p:nvPr>
            <p:ph type="body" sz="quarter" idx="10" hasCustomPrompt="1"/>
          </p:nvPr>
        </p:nvSpPr>
        <p:spPr>
          <a:xfrm>
            <a:off x="479426" y="476250"/>
            <a:ext cx="2371332" cy="1466170"/>
          </a:xfrm>
          <a:prstGeom prst="rect">
            <a:avLst/>
          </a:prstGeom>
        </p:spPr>
        <p:txBody>
          <a:bodyPr lIns="0" tIns="0" rIns="360000" bIns="0"/>
          <a:lstStyle>
            <a:lvl1pPr marL="0" indent="0">
              <a:lnSpc>
                <a:spcPts val="27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4" name="Espace réservé du texte 4">
            <a:extLst>
              <a:ext uri="{FF2B5EF4-FFF2-40B4-BE49-F238E27FC236}">
                <a16:creationId xmlns:a16="http://schemas.microsoft.com/office/drawing/2014/main" id="{9374458A-5EDF-D9FE-DC57-24E1D8721182}"/>
              </a:ext>
            </a:extLst>
          </p:cNvPr>
          <p:cNvSpPr>
            <a:spLocks noGrp="1"/>
          </p:cNvSpPr>
          <p:nvPr>
            <p:ph type="body" sz="quarter" idx="11" hasCustomPrompt="1"/>
          </p:nvPr>
        </p:nvSpPr>
        <p:spPr>
          <a:xfrm>
            <a:off x="490518" y="2113974"/>
            <a:ext cx="2371332" cy="552331"/>
          </a:xfrm>
          <a:prstGeom prst="rect">
            <a:avLst/>
          </a:prstGeom>
        </p:spPr>
        <p:txBody>
          <a:bodyPr wrap="square" lIns="0" tIns="0" rIns="180000" bIns="0">
            <a:spAutoFit/>
          </a:bodyPr>
          <a:lstStyle>
            <a:lvl1pPr marL="0" indent="0">
              <a:lnSpc>
                <a:spcPts val="2180"/>
              </a:lnSpc>
              <a:spcBef>
                <a:spcPts val="0"/>
              </a:spcBef>
              <a:buNone/>
              <a:defRPr sz="18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2" name="Rectangle 1">
            <a:extLst>
              <a:ext uri="{FF2B5EF4-FFF2-40B4-BE49-F238E27FC236}">
                <a16:creationId xmlns:a16="http://schemas.microsoft.com/office/drawing/2014/main" id="{9796C368-0E35-6FBB-9516-85E5A57336A6}"/>
              </a:ext>
            </a:extLst>
          </p:cNvPr>
          <p:cNvSpPr/>
          <p:nvPr userDrawn="1"/>
        </p:nvSpPr>
        <p:spPr>
          <a:xfrm>
            <a:off x="3045600" y="0"/>
            <a:ext cx="3050400" cy="34343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D8BE18D2-2393-B057-A4C5-3F0E13322F57}"/>
              </a:ext>
            </a:extLst>
          </p:cNvPr>
          <p:cNvSpPr/>
          <p:nvPr userDrawn="1"/>
        </p:nvSpPr>
        <p:spPr>
          <a:xfrm>
            <a:off x="3045600" y="3434400"/>
            <a:ext cx="3050400" cy="34343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i="0" dirty="0">
              <a:latin typeface="Arial" panose="020B0604020202020204" pitchFamily="34" charset="0"/>
            </a:endParaRPr>
          </a:p>
        </p:txBody>
      </p:sp>
      <p:sp>
        <p:nvSpPr>
          <p:cNvPr id="4" name="Rectangle 3">
            <a:extLst>
              <a:ext uri="{FF2B5EF4-FFF2-40B4-BE49-F238E27FC236}">
                <a16:creationId xmlns:a16="http://schemas.microsoft.com/office/drawing/2014/main" id="{57AE8A47-80BF-9679-867D-412CF1D7D3B5}"/>
              </a:ext>
            </a:extLst>
          </p:cNvPr>
          <p:cNvSpPr/>
          <p:nvPr userDrawn="1"/>
        </p:nvSpPr>
        <p:spPr>
          <a:xfrm>
            <a:off x="6093151" y="0"/>
            <a:ext cx="3045600" cy="34343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0945DE2-FF07-4C59-C4DB-E8FCE2D9F017}"/>
              </a:ext>
            </a:extLst>
          </p:cNvPr>
          <p:cNvSpPr/>
          <p:nvPr userDrawn="1"/>
        </p:nvSpPr>
        <p:spPr>
          <a:xfrm>
            <a:off x="9140400" y="0"/>
            <a:ext cx="3051600" cy="3434399"/>
          </a:xfrm>
          <a:prstGeom prst="rect">
            <a:avLst/>
          </a:prstGeom>
          <a:solidFill>
            <a:srgbClr val="9A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ABC95A2-3C69-EF8A-709A-F66C2882693C}"/>
              </a:ext>
            </a:extLst>
          </p:cNvPr>
          <p:cNvSpPr/>
          <p:nvPr userDrawn="1"/>
        </p:nvSpPr>
        <p:spPr>
          <a:xfrm>
            <a:off x="6095999" y="3434400"/>
            <a:ext cx="3045600" cy="343439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5BEF1339-542B-0DEA-79A9-4428C7F5177B}"/>
              </a:ext>
            </a:extLst>
          </p:cNvPr>
          <p:cNvSpPr/>
          <p:nvPr userDrawn="1"/>
        </p:nvSpPr>
        <p:spPr>
          <a:xfrm>
            <a:off x="9140399" y="3434400"/>
            <a:ext cx="3053249" cy="343439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22">
            <a:extLst>
              <a:ext uri="{FF2B5EF4-FFF2-40B4-BE49-F238E27FC236}">
                <a16:creationId xmlns:a16="http://schemas.microsoft.com/office/drawing/2014/main" id="{A28DBE51-622E-1EE0-C88E-CE298ACC9D7B}"/>
              </a:ext>
            </a:extLst>
          </p:cNvPr>
          <p:cNvSpPr>
            <a:spLocks noGrp="1"/>
          </p:cNvSpPr>
          <p:nvPr>
            <p:ph type="body" sz="quarter" idx="23" hasCustomPrompt="1"/>
          </p:nvPr>
        </p:nvSpPr>
        <p:spPr>
          <a:xfrm>
            <a:off x="3287712" y="1367628"/>
            <a:ext cx="2615139"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1" name="Espace réservé du texte 22">
            <a:extLst>
              <a:ext uri="{FF2B5EF4-FFF2-40B4-BE49-F238E27FC236}">
                <a16:creationId xmlns:a16="http://schemas.microsoft.com/office/drawing/2014/main" id="{F8A14686-C4AE-73B2-7F06-3BAE90D9F793}"/>
              </a:ext>
            </a:extLst>
          </p:cNvPr>
          <p:cNvSpPr>
            <a:spLocks noGrp="1"/>
          </p:cNvSpPr>
          <p:nvPr>
            <p:ph type="body" sz="quarter" idx="25" hasCustomPrompt="1"/>
          </p:nvPr>
        </p:nvSpPr>
        <p:spPr>
          <a:xfrm>
            <a:off x="6303736" y="1367628"/>
            <a:ext cx="2615139"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2" name="Espace réservé du texte 22">
            <a:extLst>
              <a:ext uri="{FF2B5EF4-FFF2-40B4-BE49-F238E27FC236}">
                <a16:creationId xmlns:a16="http://schemas.microsoft.com/office/drawing/2014/main" id="{3F87CCA3-C092-1A7A-E99E-63EEA8A52758}"/>
              </a:ext>
            </a:extLst>
          </p:cNvPr>
          <p:cNvSpPr>
            <a:spLocks noGrp="1"/>
          </p:cNvSpPr>
          <p:nvPr>
            <p:ph type="body" sz="quarter" idx="27" hasCustomPrompt="1"/>
          </p:nvPr>
        </p:nvSpPr>
        <p:spPr>
          <a:xfrm>
            <a:off x="9386361" y="1367628"/>
            <a:ext cx="2615140"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3" name="Espace réservé du texte 22">
            <a:extLst>
              <a:ext uri="{FF2B5EF4-FFF2-40B4-BE49-F238E27FC236}">
                <a16:creationId xmlns:a16="http://schemas.microsoft.com/office/drawing/2014/main" id="{AE45ECA0-7B70-09FF-B7E0-9A4613A168FB}"/>
              </a:ext>
            </a:extLst>
          </p:cNvPr>
          <p:cNvSpPr>
            <a:spLocks noGrp="1"/>
          </p:cNvSpPr>
          <p:nvPr>
            <p:ph type="body" sz="quarter" idx="29" hasCustomPrompt="1"/>
          </p:nvPr>
        </p:nvSpPr>
        <p:spPr>
          <a:xfrm>
            <a:off x="3287712" y="4842348"/>
            <a:ext cx="2615139" cy="574792"/>
          </a:xfrm>
          <a:prstGeom prst="rect">
            <a:avLst/>
          </a:prstGeom>
        </p:spPr>
        <p:txBody>
          <a:bodyPr lIns="0" tIns="0" rIns="0" bIns="0"/>
          <a:lstStyle>
            <a:lvl1pPr marL="0" indent="0" algn="ctr">
              <a:lnSpc>
                <a:spcPts val="5060"/>
              </a:lnSpc>
              <a:spcBef>
                <a:spcPts val="0"/>
              </a:spcBef>
              <a:buNone/>
              <a:defRPr sz="4000" b="0" i="0">
                <a:solidFill>
                  <a:schemeClr val="bg1"/>
                </a:solidFill>
                <a:latin typeface="Arial" panose="020B0604020202020204" pitchFamily="34" charset="0"/>
                <a:cs typeface="Arial" panose="020B0604020202020204" pitchFamily="34" charset="0"/>
              </a:defRPr>
            </a:lvl1pPr>
          </a:lstStyle>
          <a:p>
            <a:pPr lvl="0"/>
            <a:r>
              <a:rPr lang="fr-FR" dirty="0"/>
              <a:t>00%</a:t>
            </a:r>
          </a:p>
        </p:txBody>
      </p:sp>
      <p:sp>
        <p:nvSpPr>
          <p:cNvPr id="14" name="Espace réservé du texte 22">
            <a:extLst>
              <a:ext uri="{FF2B5EF4-FFF2-40B4-BE49-F238E27FC236}">
                <a16:creationId xmlns:a16="http://schemas.microsoft.com/office/drawing/2014/main" id="{3DFC5584-F640-FC4C-C9F7-525FCF97B80D}"/>
              </a:ext>
            </a:extLst>
          </p:cNvPr>
          <p:cNvSpPr>
            <a:spLocks noGrp="1"/>
          </p:cNvSpPr>
          <p:nvPr>
            <p:ph type="body" sz="quarter" idx="31" hasCustomPrompt="1"/>
          </p:nvPr>
        </p:nvSpPr>
        <p:spPr>
          <a:xfrm>
            <a:off x="6303736" y="4842348"/>
            <a:ext cx="2615139"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7" name="Espace réservé du texte 22">
            <a:extLst>
              <a:ext uri="{FF2B5EF4-FFF2-40B4-BE49-F238E27FC236}">
                <a16:creationId xmlns:a16="http://schemas.microsoft.com/office/drawing/2014/main" id="{CA2C83E9-8498-E109-7068-77B930B10743}"/>
              </a:ext>
            </a:extLst>
          </p:cNvPr>
          <p:cNvSpPr>
            <a:spLocks noGrp="1"/>
          </p:cNvSpPr>
          <p:nvPr>
            <p:ph type="body" sz="quarter" idx="33" hasCustomPrompt="1"/>
          </p:nvPr>
        </p:nvSpPr>
        <p:spPr>
          <a:xfrm>
            <a:off x="9386361" y="4842348"/>
            <a:ext cx="2615140"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20" name="Espace réservé du texte 4">
            <a:extLst>
              <a:ext uri="{FF2B5EF4-FFF2-40B4-BE49-F238E27FC236}">
                <a16:creationId xmlns:a16="http://schemas.microsoft.com/office/drawing/2014/main" id="{2B2D680A-F5D8-D01C-0990-307EBBFDAC31}"/>
              </a:ext>
            </a:extLst>
          </p:cNvPr>
          <p:cNvSpPr>
            <a:spLocks noGrp="1"/>
          </p:cNvSpPr>
          <p:nvPr>
            <p:ph type="body" sz="quarter" idx="24" hasCustomPrompt="1"/>
          </p:nvPr>
        </p:nvSpPr>
        <p:spPr>
          <a:xfrm>
            <a:off x="3272271" y="2112663"/>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2" name="Espace réservé du texte 4">
            <a:extLst>
              <a:ext uri="{FF2B5EF4-FFF2-40B4-BE49-F238E27FC236}">
                <a16:creationId xmlns:a16="http://schemas.microsoft.com/office/drawing/2014/main" id="{690B32D1-99A9-E6E9-8A78-F557D9F65983}"/>
              </a:ext>
            </a:extLst>
          </p:cNvPr>
          <p:cNvSpPr>
            <a:spLocks noGrp="1"/>
          </p:cNvSpPr>
          <p:nvPr>
            <p:ph type="body" sz="quarter" idx="37" hasCustomPrompt="1"/>
          </p:nvPr>
        </p:nvSpPr>
        <p:spPr>
          <a:xfrm>
            <a:off x="6321471" y="2106604"/>
            <a:ext cx="2592258" cy="461665"/>
          </a:xfrm>
          <a:prstGeom prst="rect">
            <a:avLst/>
          </a:prstGeom>
        </p:spPr>
        <p:txBody>
          <a:bodyPr wrap="square" lIns="108000" tIns="0" rIns="108000" bIns="0" anchor="ctr" anchorCtr="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5" name="Espace réservé du texte 4">
            <a:extLst>
              <a:ext uri="{FF2B5EF4-FFF2-40B4-BE49-F238E27FC236}">
                <a16:creationId xmlns:a16="http://schemas.microsoft.com/office/drawing/2014/main" id="{99E431F5-D61F-9FF2-BC4A-A586B3870A7E}"/>
              </a:ext>
            </a:extLst>
          </p:cNvPr>
          <p:cNvSpPr>
            <a:spLocks noGrp="1"/>
          </p:cNvSpPr>
          <p:nvPr>
            <p:ph type="body" sz="quarter" idx="39" hasCustomPrompt="1"/>
          </p:nvPr>
        </p:nvSpPr>
        <p:spPr>
          <a:xfrm>
            <a:off x="9367071" y="2112663"/>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7" name="Espace réservé du texte 4">
            <a:extLst>
              <a:ext uri="{FF2B5EF4-FFF2-40B4-BE49-F238E27FC236}">
                <a16:creationId xmlns:a16="http://schemas.microsoft.com/office/drawing/2014/main" id="{A830FEC1-A691-9E4D-5CAC-5AC19CF69C62}"/>
              </a:ext>
            </a:extLst>
          </p:cNvPr>
          <p:cNvSpPr>
            <a:spLocks noGrp="1"/>
          </p:cNvSpPr>
          <p:nvPr>
            <p:ph type="body" sz="quarter" idx="41" hasCustomPrompt="1"/>
          </p:nvPr>
        </p:nvSpPr>
        <p:spPr>
          <a:xfrm>
            <a:off x="3272271" y="5536264"/>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bg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8" name="Espace réservé du texte 4">
            <a:extLst>
              <a:ext uri="{FF2B5EF4-FFF2-40B4-BE49-F238E27FC236}">
                <a16:creationId xmlns:a16="http://schemas.microsoft.com/office/drawing/2014/main" id="{124C42DF-9D8B-D2B8-C078-39196DD417D3}"/>
              </a:ext>
            </a:extLst>
          </p:cNvPr>
          <p:cNvSpPr>
            <a:spLocks noGrp="1"/>
          </p:cNvSpPr>
          <p:nvPr>
            <p:ph type="body" sz="quarter" idx="43" hasCustomPrompt="1"/>
          </p:nvPr>
        </p:nvSpPr>
        <p:spPr>
          <a:xfrm>
            <a:off x="6321471" y="5530205"/>
            <a:ext cx="2592258" cy="461665"/>
          </a:xfrm>
          <a:prstGeom prst="rect">
            <a:avLst/>
          </a:prstGeom>
        </p:spPr>
        <p:txBody>
          <a:bodyPr wrap="square" lIns="108000" tIns="0" rIns="108000" bIns="0" anchor="ctr" anchorCtr="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9" name="Espace réservé du texte 4">
            <a:extLst>
              <a:ext uri="{FF2B5EF4-FFF2-40B4-BE49-F238E27FC236}">
                <a16:creationId xmlns:a16="http://schemas.microsoft.com/office/drawing/2014/main" id="{3BE44685-AC52-5DE2-37A9-EA7BD6855851}"/>
              </a:ext>
            </a:extLst>
          </p:cNvPr>
          <p:cNvSpPr>
            <a:spLocks noGrp="1"/>
          </p:cNvSpPr>
          <p:nvPr>
            <p:ph type="body" sz="quarter" idx="45" hasCustomPrompt="1"/>
          </p:nvPr>
        </p:nvSpPr>
        <p:spPr>
          <a:xfrm>
            <a:off x="9367071" y="5536264"/>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Tree>
    <p:extLst>
      <p:ext uri="{BB962C8B-B14F-4D97-AF65-F5344CB8AC3E}">
        <p14:creationId xmlns:p14="http://schemas.microsoft.com/office/powerpoint/2010/main" val="420426707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04975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ouverture trame claire">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4B4F27B-09DD-AF97-AFB6-C2F00C74BF9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5999" y="0"/>
            <a:ext cx="6096001" cy="68585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9850" t="36707" r="28821" b="34081"/>
          <a:stretch/>
        </p:blipFill>
        <p:spPr>
          <a:xfrm>
            <a:off x="6384040" y="802609"/>
            <a:ext cx="1656230" cy="1656230"/>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727906" y="6232385"/>
            <a:ext cx="1798569" cy="180049"/>
          </a:xfrm>
          <a:prstGeom prst="rect">
            <a:avLst/>
          </a:prstGeom>
          <a:noFill/>
        </p:spPr>
        <p:txBody>
          <a:bodyPr wrap="none" lIns="0" tIns="0" rIns="0" bIns="0"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886090376"/>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Couverture trame clair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128E351-2498-7473-8821-92115616CCC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5998" y="0"/>
            <a:ext cx="6096001" cy="68580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pic>
        <p:nvPicPr>
          <p:cNvPr id="8" name="Graphique 7">
            <a:extLst>
              <a:ext uri="{FF2B5EF4-FFF2-40B4-BE49-F238E27FC236}">
                <a16:creationId xmlns:a16="http://schemas.microsoft.com/office/drawing/2014/main" id="{4F55A71F-6B9C-E8D9-6B4E-844CD2C65A1B}"/>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9850" t="36707" r="28821" b="34081"/>
          <a:stretch/>
        </p:blipFill>
        <p:spPr>
          <a:xfrm>
            <a:off x="6384040" y="802609"/>
            <a:ext cx="1656230" cy="1656230"/>
          </a:xfrm>
          <a:prstGeom prst="rect">
            <a:avLst/>
          </a:prstGeom>
        </p:spPr>
      </p:pic>
      <p:sp>
        <p:nvSpPr>
          <p:cNvPr id="9" name="Sous-titre 2">
            <a:extLst>
              <a:ext uri="{FF2B5EF4-FFF2-40B4-BE49-F238E27FC236}">
                <a16:creationId xmlns:a16="http://schemas.microsoft.com/office/drawing/2014/main" id="{034B118D-2FAA-524A-6BA3-69F972AE27A6}"/>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10" name="ZoneTexte 9">
            <a:extLst>
              <a:ext uri="{FF2B5EF4-FFF2-40B4-BE49-F238E27FC236}">
                <a16:creationId xmlns:a16="http://schemas.microsoft.com/office/drawing/2014/main" id="{0956FBDA-B443-D8CB-0127-2A4014940A61}"/>
              </a:ext>
            </a:extLst>
          </p:cNvPr>
          <p:cNvSpPr txBox="1"/>
          <p:nvPr userDrawn="1"/>
        </p:nvSpPr>
        <p:spPr>
          <a:xfrm>
            <a:off x="727906" y="6232385"/>
            <a:ext cx="2231697" cy="180049"/>
          </a:xfrm>
          <a:prstGeom prst="rect">
            <a:avLst/>
          </a:prstGeom>
          <a:noFill/>
        </p:spPr>
        <p:txBody>
          <a:bodyPr wrap="squar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
        <p:nvSpPr>
          <p:cNvPr id="11" name="Espace réservé du titre 1">
            <a:extLst>
              <a:ext uri="{FF2B5EF4-FFF2-40B4-BE49-F238E27FC236}">
                <a16:creationId xmlns:a16="http://schemas.microsoft.com/office/drawing/2014/main" id="{0A516C33-8358-C1A9-53E5-14770CC3013D}"/>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2952743765"/>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uverture logo blanc">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4CE6195-A31B-255A-E751-5ECC80350B8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411173" y="-1"/>
            <a:ext cx="6780828" cy="6858001"/>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3282" t="31061" r="21209" b="34499"/>
          <a:stretch/>
        </p:blipFill>
        <p:spPr>
          <a:xfrm>
            <a:off x="6095999" y="476250"/>
            <a:ext cx="2232311" cy="1959574"/>
          </a:xfrm>
          <a:prstGeom prst="rect">
            <a:avLst/>
          </a:prstGeom>
        </p:spPr>
      </p:pic>
      <p:sp>
        <p:nvSpPr>
          <p:cNvPr id="12" name="ZoneTexte 11">
            <a:extLst>
              <a:ext uri="{FF2B5EF4-FFF2-40B4-BE49-F238E27FC236}">
                <a16:creationId xmlns:a16="http://schemas.microsoft.com/office/drawing/2014/main" id="{B3F856A4-376E-43EE-ABAC-40022C991F91}"/>
              </a:ext>
            </a:extLst>
          </p:cNvPr>
          <p:cNvSpPr txBox="1"/>
          <p:nvPr userDrawn="1"/>
        </p:nvSpPr>
        <p:spPr>
          <a:xfrm>
            <a:off x="727906" y="6232385"/>
            <a:ext cx="2231697" cy="180049"/>
          </a:xfrm>
          <a:prstGeom prst="rect">
            <a:avLst/>
          </a:prstGeom>
          <a:noFill/>
        </p:spPr>
        <p:txBody>
          <a:bodyPr wrap="squar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a:t>
            </a:r>
            <a:r>
              <a:rPr lang="fr-FR" sz="1300" b="0" i="0" kern="1200" dirty="0">
                <a:solidFill>
                  <a:schemeClr val="accent2"/>
                </a:solidFill>
                <a:latin typeface="Times New Roman" panose="02020603050405020304" pitchFamily="18" charset="0"/>
                <a:ea typeface="+mn-ea"/>
                <a:cs typeface="Times New Roman" panose="02020603050405020304" pitchFamily="18" charset="0"/>
              </a:rPr>
              <a:t>DRH / SSTI – 09/10/2026</a:t>
            </a:r>
          </a:p>
        </p:txBody>
      </p:sp>
    </p:spTree>
    <p:extLst>
      <p:ext uri="{BB962C8B-B14F-4D97-AF65-F5344CB8AC3E}">
        <p14:creationId xmlns:p14="http://schemas.microsoft.com/office/powerpoint/2010/main" val="236812909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ouverture logo blanc">
    <p:spTree>
      <p:nvGrpSpPr>
        <p:cNvPr id="1" name=""/>
        <p:cNvGrpSpPr/>
        <p:nvPr/>
      </p:nvGrpSpPr>
      <p:grpSpPr>
        <a:xfrm>
          <a:off x="0" y="0"/>
          <a:ext cx="0" cy="0"/>
          <a:chOff x="0" y="0"/>
          <a:chExt cx="0" cy="0"/>
        </a:xfrm>
      </p:grpSpPr>
      <p:pic>
        <p:nvPicPr>
          <p:cNvPr id="8" name="Image 7" descr="Une image contenant violette, Lilas, capture d’écran, bleu&#10;&#10;Description générée automatiquement">
            <a:extLst>
              <a:ext uri="{FF2B5EF4-FFF2-40B4-BE49-F238E27FC236}">
                <a16:creationId xmlns:a16="http://schemas.microsoft.com/office/drawing/2014/main" id="{A20B5E05-96BC-6F23-E4E7-B5BCC045C7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pic>
        <p:nvPicPr>
          <p:cNvPr id="7" name="Image 6" descr="Une image contenant cercle, jaune, objet astronomique&#10;&#10;Description générée automatiquement">
            <a:extLst>
              <a:ext uri="{FF2B5EF4-FFF2-40B4-BE49-F238E27FC236}">
                <a16:creationId xmlns:a16="http://schemas.microsoft.com/office/drawing/2014/main" id="{70A30918-7A9D-DD57-9265-4FC71EA30A7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8328310" cy="6858501"/>
          </a:xfrm>
          <a:prstGeom prst="rect">
            <a:avLst/>
          </a:prstGeom>
        </p:spPr>
      </p:pic>
      <p:sp>
        <p:nvSpPr>
          <p:cNvPr id="16" name="Espace réservé du titre 1">
            <a:extLst>
              <a:ext uri="{FF2B5EF4-FFF2-40B4-BE49-F238E27FC236}">
                <a16:creationId xmlns:a16="http://schemas.microsoft.com/office/drawing/2014/main" id="{0713705B-5073-A3A8-7F11-ADCE02A63EDB}"/>
              </a:ext>
            </a:extLst>
          </p:cNvPr>
          <p:cNvSpPr txBox="1">
            <a:spLocks/>
          </p:cNvSpPr>
          <p:nvPr userDrawn="1"/>
        </p:nvSpPr>
        <p:spPr>
          <a:xfrm>
            <a:off x="479425" y="3564627"/>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7" name="Espace réservé du titre 1">
            <a:extLst>
              <a:ext uri="{FF2B5EF4-FFF2-40B4-BE49-F238E27FC236}">
                <a16:creationId xmlns:a16="http://schemas.microsoft.com/office/drawing/2014/main" id="{1ADB2D1D-1287-FEEC-BE39-688D34E27AC8}"/>
              </a:ext>
            </a:extLst>
          </p:cNvPr>
          <p:cNvSpPr txBox="1">
            <a:spLocks/>
          </p:cNvSpPr>
          <p:nvPr userDrawn="1"/>
        </p:nvSpPr>
        <p:spPr>
          <a:xfrm>
            <a:off x="479425" y="3722282"/>
            <a:ext cx="5616575" cy="747897"/>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5400" b="0" i="0" kern="1200" baseline="0">
                <a:solidFill>
                  <a:schemeClr val="tx1"/>
                </a:solidFill>
                <a:latin typeface="IBM Plex Sans" panose="020B0503050203000203" pitchFamily="34" charset="0"/>
                <a:ea typeface="+mj-ea"/>
                <a:cs typeface="+mj-cs"/>
              </a:defRPr>
            </a:lvl1pPr>
          </a:lstStyle>
          <a:p>
            <a:endParaRPr lang="fr-FR" dirty="0"/>
          </a:p>
        </p:txBody>
      </p:sp>
      <p:sp>
        <p:nvSpPr>
          <p:cNvPr id="19" name="Sous-titre 2">
            <a:extLst>
              <a:ext uri="{FF2B5EF4-FFF2-40B4-BE49-F238E27FC236}">
                <a16:creationId xmlns:a16="http://schemas.microsoft.com/office/drawing/2014/main" id="{624FACE4-7A27-9A61-9464-A8FD5186034D}"/>
              </a:ext>
            </a:extLst>
          </p:cNvPr>
          <p:cNvSpPr>
            <a:spLocks noGrp="1"/>
          </p:cNvSpPr>
          <p:nvPr>
            <p:ph type="subTitle" idx="10"/>
          </p:nvPr>
        </p:nvSpPr>
        <p:spPr>
          <a:xfrm>
            <a:off x="479424" y="4869200"/>
            <a:ext cx="5616575" cy="859998"/>
          </a:xfrm>
          <a:prstGeom prst="rect">
            <a:avLst/>
          </a:prstGeom>
        </p:spPr>
        <p:txBody>
          <a:bodyPr lIns="0" tIns="0" rIns="0" bIns="0">
            <a:normAutofit/>
          </a:bodyPr>
          <a:lstStyle>
            <a:lvl1pPr marL="0" indent="0" algn="l">
              <a:lnSpc>
                <a:spcPts val="1760"/>
              </a:lnSpc>
              <a:buNone/>
              <a:defRPr sz="1800" b="1" i="0" baseline="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dirty="0"/>
          </a:p>
        </p:txBody>
      </p:sp>
      <p:sp>
        <p:nvSpPr>
          <p:cNvPr id="5" name="Sous-titre 2">
            <a:extLst>
              <a:ext uri="{FF2B5EF4-FFF2-40B4-BE49-F238E27FC236}">
                <a16:creationId xmlns:a16="http://schemas.microsoft.com/office/drawing/2014/main" id="{4AFA88FC-14A0-F865-9691-C00424D9F188}"/>
              </a:ext>
            </a:extLst>
          </p:cNvPr>
          <p:cNvSpPr txBox="1">
            <a:spLocks/>
          </p:cNvSpPr>
          <p:nvPr userDrawn="1"/>
        </p:nvSpPr>
        <p:spPr>
          <a:xfrm>
            <a:off x="407210" y="5897267"/>
            <a:ext cx="4871589" cy="85999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baseline="0">
                <a:solidFill>
                  <a:schemeClr val="tx1"/>
                </a:solidFill>
                <a:latin typeface="IBM Plex Sans" panose="020B0503050203000203"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fr-FR" dirty="0"/>
          </a:p>
        </p:txBody>
      </p:sp>
      <p:sp>
        <p:nvSpPr>
          <p:cNvPr id="4" name="Espace réservé du titre 1">
            <a:extLst>
              <a:ext uri="{FF2B5EF4-FFF2-40B4-BE49-F238E27FC236}">
                <a16:creationId xmlns:a16="http://schemas.microsoft.com/office/drawing/2014/main" id="{99639132-6E78-1DF0-8CD0-B00CAB136A43}"/>
              </a:ext>
            </a:extLst>
          </p:cNvPr>
          <p:cNvSpPr>
            <a:spLocks noGrp="1"/>
          </p:cNvSpPr>
          <p:nvPr>
            <p:ph type="title"/>
          </p:nvPr>
        </p:nvSpPr>
        <p:spPr>
          <a:xfrm>
            <a:off x="479425" y="2324866"/>
            <a:ext cx="5616575" cy="1296180"/>
          </a:xfrm>
          <a:prstGeom prst="rect">
            <a:avLst/>
          </a:prstGeom>
        </p:spPr>
        <p:txBody>
          <a:bodyPr vert="horz" wrap="square" lIns="0" tIns="0" rIns="0" bIns="0" rtlCol="0" anchor="t" anchorCtr="0">
            <a:noAutofit/>
          </a:bodyPr>
          <a:lstStyle>
            <a:lvl1pPr>
              <a:lnSpc>
                <a:spcPts val="5480"/>
              </a:lnSpc>
              <a:defRPr sz="5400" b="0" i="0" baseline="0">
                <a:solidFill>
                  <a:schemeClr val="accent1"/>
                </a:solidFill>
                <a:latin typeface="Arial" panose="020B0604020202020204" pitchFamily="34" charset="0"/>
                <a:cs typeface="Arial" panose="020B0604020202020204" pitchFamily="34" charset="0"/>
              </a:defRPr>
            </a:lvl1pPr>
          </a:lstStyle>
          <a:p>
            <a:endParaRPr lang="fr-FR" dirty="0"/>
          </a:p>
        </p:txBody>
      </p:sp>
      <p:pic>
        <p:nvPicPr>
          <p:cNvPr id="6" name="Graphique 5">
            <a:extLst>
              <a:ext uri="{FF2B5EF4-FFF2-40B4-BE49-F238E27FC236}">
                <a16:creationId xmlns:a16="http://schemas.microsoft.com/office/drawing/2014/main" id="{95DECDA9-73C4-DF2B-6707-1083ADE43E8C}"/>
              </a:ext>
            </a:extLst>
          </p:cNvPr>
          <p:cNvPicPr>
            <a:picLocks noChangeAspect="1"/>
          </p:cNvPicPr>
          <p:nvPr userDrawn="1"/>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23282" t="31061" r="21209" b="34499"/>
          <a:stretch/>
        </p:blipFill>
        <p:spPr>
          <a:xfrm>
            <a:off x="6095999" y="476250"/>
            <a:ext cx="2232311" cy="1959574"/>
          </a:xfrm>
          <a:prstGeom prst="rect">
            <a:avLst/>
          </a:prstGeom>
        </p:spPr>
      </p:pic>
      <p:sp>
        <p:nvSpPr>
          <p:cNvPr id="12" name="ZoneTexte 11">
            <a:extLst>
              <a:ext uri="{FF2B5EF4-FFF2-40B4-BE49-F238E27FC236}">
                <a16:creationId xmlns:a16="http://schemas.microsoft.com/office/drawing/2014/main" id="{5F61A2F9-B917-4B77-B115-B3D4E0C83B48}"/>
              </a:ext>
            </a:extLst>
          </p:cNvPr>
          <p:cNvSpPr txBox="1"/>
          <p:nvPr userDrawn="1"/>
        </p:nvSpPr>
        <p:spPr>
          <a:xfrm>
            <a:off x="727906" y="6231900"/>
            <a:ext cx="2231697" cy="180049"/>
          </a:xfrm>
          <a:prstGeom prst="rect">
            <a:avLst/>
          </a:prstGeom>
          <a:noFill/>
        </p:spPr>
        <p:txBody>
          <a:bodyPr wrap="square" lIns="0" tIns="0" rIns="0" bIns="0"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fr-FR" sz="1300" b="0" i="0" kern="1200" dirty="0">
                <a:solidFill>
                  <a:schemeClr val="accent2"/>
                </a:solidFill>
                <a:latin typeface="Arial" panose="020B0604020202020204" pitchFamily="34" charset="0"/>
                <a:ea typeface="+mn-ea"/>
                <a:cs typeface="Arial" panose="020B0604020202020204" pitchFamily="34" charset="0"/>
              </a:rPr>
              <a:t> DRH / SSTI – 09/10/2026</a:t>
            </a:r>
          </a:p>
        </p:txBody>
      </p:sp>
    </p:spTree>
    <p:extLst>
      <p:ext uri="{BB962C8B-B14F-4D97-AF65-F5344CB8AC3E}">
        <p14:creationId xmlns:p14="http://schemas.microsoft.com/office/powerpoint/2010/main" val="2006269338"/>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7" name="Espace réservé du texte 11">
            <a:extLst>
              <a:ext uri="{FF2B5EF4-FFF2-40B4-BE49-F238E27FC236}">
                <a16:creationId xmlns:a16="http://schemas.microsoft.com/office/drawing/2014/main" id="{BC7FDE55-9F08-2379-3AF1-68851AAFB2BA}"/>
              </a:ext>
            </a:extLst>
          </p:cNvPr>
          <p:cNvSpPr>
            <a:spLocks noGrp="1"/>
          </p:cNvSpPr>
          <p:nvPr>
            <p:ph type="body" sz="quarter" idx="14" hasCustomPrompt="1"/>
          </p:nvPr>
        </p:nvSpPr>
        <p:spPr>
          <a:xfrm>
            <a:off x="3575650" y="223610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01</a:t>
            </a:r>
          </a:p>
        </p:txBody>
      </p:sp>
      <p:sp>
        <p:nvSpPr>
          <p:cNvPr id="5" name="ZoneTexte 4">
            <a:extLst>
              <a:ext uri="{FF2B5EF4-FFF2-40B4-BE49-F238E27FC236}">
                <a16:creationId xmlns:a16="http://schemas.microsoft.com/office/drawing/2014/main" id="{2CF9B1C5-83B3-F822-0594-EA9E32D2B8D7}"/>
              </a:ext>
            </a:extLst>
          </p:cNvPr>
          <p:cNvSpPr txBox="1"/>
          <p:nvPr userDrawn="1"/>
        </p:nvSpPr>
        <p:spPr>
          <a:xfrm>
            <a:off x="2351480" y="1124680"/>
            <a:ext cx="6392778" cy="7848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50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Sommaire</a:t>
            </a:r>
          </a:p>
        </p:txBody>
      </p:sp>
      <p:sp>
        <p:nvSpPr>
          <p:cNvPr id="6" name="Espace réservé du texte 4">
            <a:extLst>
              <a:ext uri="{FF2B5EF4-FFF2-40B4-BE49-F238E27FC236}">
                <a16:creationId xmlns:a16="http://schemas.microsoft.com/office/drawing/2014/main" id="{326068AC-FDED-C9AD-0727-2B7AF1D409EF}"/>
              </a:ext>
            </a:extLst>
          </p:cNvPr>
          <p:cNvSpPr>
            <a:spLocks noGrp="1"/>
          </p:cNvSpPr>
          <p:nvPr>
            <p:ph type="body" sz="quarter" idx="10" hasCustomPrompt="1"/>
          </p:nvPr>
        </p:nvSpPr>
        <p:spPr>
          <a:xfrm>
            <a:off x="4367760" y="2236105"/>
            <a:ext cx="7344815" cy="360049"/>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9" name="Espace réservé du texte 11">
            <a:extLst>
              <a:ext uri="{FF2B5EF4-FFF2-40B4-BE49-F238E27FC236}">
                <a16:creationId xmlns:a16="http://schemas.microsoft.com/office/drawing/2014/main" id="{89B42863-04B1-DACF-7175-514979A237B1}"/>
              </a:ext>
            </a:extLst>
          </p:cNvPr>
          <p:cNvSpPr>
            <a:spLocks noGrp="1"/>
          </p:cNvSpPr>
          <p:nvPr>
            <p:ph type="body" sz="quarter" idx="15" hasCustomPrompt="1"/>
          </p:nvPr>
        </p:nvSpPr>
        <p:spPr>
          <a:xfrm>
            <a:off x="3575650" y="287919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02</a:t>
            </a:r>
          </a:p>
        </p:txBody>
      </p:sp>
      <p:sp>
        <p:nvSpPr>
          <p:cNvPr id="10" name="Espace réservé du texte 4">
            <a:extLst>
              <a:ext uri="{FF2B5EF4-FFF2-40B4-BE49-F238E27FC236}">
                <a16:creationId xmlns:a16="http://schemas.microsoft.com/office/drawing/2014/main" id="{07FD6445-A12E-9527-7641-3881AB56CDD1}"/>
              </a:ext>
            </a:extLst>
          </p:cNvPr>
          <p:cNvSpPr>
            <a:spLocks noGrp="1"/>
          </p:cNvSpPr>
          <p:nvPr>
            <p:ph type="body" sz="quarter" idx="16" hasCustomPrompt="1"/>
          </p:nvPr>
        </p:nvSpPr>
        <p:spPr>
          <a:xfrm>
            <a:off x="4367760" y="2880247"/>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11" name="Espace réservé du texte 11">
            <a:extLst>
              <a:ext uri="{FF2B5EF4-FFF2-40B4-BE49-F238E27FC236}">
                <a16:creationId xmlns:a16="http://schemas.microsoft.com/office/drawing/2014/main" id="{0951B379-B3CF-F053-1D73-D2CDACFD4746}"/>
              </a:ext>
            </a:extLst>
          </p:cNvPr>
          <p:cNvSpPr>
            <a:spLocks noGrp="1"/>
          </p:cNvSpPr>
          <p:nvPr>
            <p:ph type="body" sz="quarter" idx="17" hasCustomPrompt="1"/>
          </p:nvPr>
        </p:nvSpPr>
        <p:spPr>
          <a:xfrm>
            <a:off x="3575650" y="352228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03</a:t>
            </a:r>
          </a:p>
        </p:txBody>
      </p:sp>
      <p:sp>
        <p:nvSpPr>
          <p:cNvPr id="12" name="Espace réservé du texte 4">
            <a:extLst>
              <a:ext uri="{FF2B5EF4-FFF2-40B4-BE49-F238E27FC236}">
                <a16:creationId xmlns:a16="http://schemas.microsoft.com/office/drawing/2014/main" id="{0F10A617-A8B7-1F89-4AEA-6893D28149CC}"/>
              </a:ext>
            </a:extLst>
          </p:cNvPr>
          <p:cNvSpPr>
            <a:spLocks noGrp="1"/>
          </p:cNvSpPr>
          <p:nvPr>
            <p:ph type="body" sz="quarter" idx="18" hasCustomPrompt="1"/>
          </p:nvPr>
        </p:nvSpPr>
        <p:spPr>
          <a:xfrm>
            <a:off x="4367760" y="3524387"/>
            <a:ext cx="7344815" cy="430887"/>
          </a:xfrm>
          <a:prstGeom prst="rect">
            <a:avLst/>
          </a:prstGeom>
        </p:spPr>
        <p:txBody>
          <a:bodyPr wrap="square" lIns="0" tIns="0" rIns="0" bIns="0">
            <a:sp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3" name="Espace réservé du texte 11">
            <a:extLst>
              <a:ext uri="{FF2B5EF4-FFF2-40B4-BE49-F238E27FC236}">
                <a16:creationId xmlns:a16="http://schemas.microsoft.com/office/drawing/2014/main" id="{4676FFA6-7ADA-8A34-E514-3AE4DF7BCEAE}"/>
              </a:ext>
            </a:extLst>
          </p:cNvPr>
          <p:cNvSpPr>
            <a:spLocks noGrp="1"/>
          </p:cNvSpPr>
          <p:nvPr>
            <p:ph type="body" sz="quarter" idx="19" hasCustomPrompt="1"/>
          </p:nvPr>
        </p:nvSpPr>
        <p:spPr>
          <a:xfrm>
            <a:off x="3575650" y="4165375"/>
            <a:ext cx="720100" cy="360049"/>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04</a:t>
            </a:r>
          </a:p>
        </p:txBody>
      </p:sp>
      <p:sp>
        <p:nvSpPr>
          <p:cNvPr id="8" name="Espace réservé du texte 4">
            <a:extLst>
              <a:ext uri="{FF2B5EF4-FFF2-40B4-BE49-F238E27FC236}">
                <a16:creationId xmlns:a16="http://schemas.microsoft.com/office/drawing/2014/main" id="{D40295F2-3CBA-0088-CBC2-AC1E7585212B}"/>
              </a:ext>
            </a:extLst>
          </p:cNvPr>
          <p:cNvSpPr>
            <a:spLocks noGrp="1"/>
          </p:cNvSpPr>
          <p:nvPr>
            <p:ph type="body" sz="quarter" idx="20" hasCustomPrompt="1"/>
          </p:nvPr>
        </p:nvSpPr>
        <p:spPr>
          <a:xfrm>
            <a:off x="4367760" y="4168529"/>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13" name="Espace réservé du texte 11">
            <a:extLst>
              <a:ext uri="{FF2B5EF4-FFF2-40B4-BE49-F238E27FC236}">
                <a16:creationId xmlns:a16="http://schemas.microsoft.com/office/drawing/2014/main" id="{CCC81A8D-F0EF-02FC-AE12-A08F511A7C14}"/>
              </a:ext>
            </a:extLst>
          </p:cNvPr>
          <p:cNvSpPr>
            <a:spLocks noGrp="1"/>
          </p:cNvSpPr>
          <p:nvPr>
            <p:ph type="body" sz="quarter" idx="21" hasCustomPrompt="1"/>
          </p:nvPr>
        </p:nvSpPr>
        <p:spPr>
          <a:xfrm>
            <a:off x="3575650" y="4808465"/>
            <a:ext cx="720100" cy="365303"/>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05</a:t>
            </a:r>
          </a:p>
        </p:txBody>
      </p:sp>
      <p:sp>
        <p:nvSpPr>
          <p:cNvPr id="14" name="Espace réservé du texte 4">
            <a:extLst>
              <a:ext uri="{FF2B5EF4-FFF2-40B4-BE49-F238E27FC236}">
                <a16:creationId xmlns:a16="http://schemas.microsoft.com/office/drawing/2014/main" id="{109EFE1D-BACF-65DD-CA28-B0250B6B1A1E}"/>
              </a:ext>
            </a:extLst>
          </p:cNvPr>
          <p:cNvSpPr>
            <a:spLocks noGrp="1"/>
          </p:cNvSpPr>
          <p:nvPr>
            <p:ph type="body" sz="quarter" idx="22" hasCustomPrompt="1"/>
          </p:nvPr>
        </p:nvSpPr>
        <p:spPr>
          <a:xfrm>
            <a:off x="4367760" y="4812670"/>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
        <p:nvSpPr>
          <p:cNvPr id="17" name="Espace réservé du texte 11">
            <a:extLst>
              <a:ext uri="{FF2B5EF4-FFF2-40B4-BE49-F238E27FC236}">
                <a16:creationId xmlns:a16="http://schemas.microsoft.com/office/drawing/2014/main" id="{A3F951C9-63EF-2171-E01F-398F369715B4}"/>
              </a:ext>
            </a:extLst>
          </p:cNvPr>
          <p:cNvSpPr>
            <a:spLocks noGrp="1"/>
          </p:cNvSpPr>
          <p:nvPr>
            <p:ph type="body" sz="quarter" idx="23" hasCustomPrompt="1"/>
          </p:nvPr>
        </p:nvSpPr>
        <p:spPr>
          <a:xfrm>
            <a:off x="3575650" y="5456811"/>
            <a:ext cx="720100" cy="365303"/>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34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06</a:t>
            </a:r>
          </a:p>
        </p:txBody>
      </p:sp>
      <p:sp>
        <p:nvSpPr>
          <p:cNvPr id="18" name="Espace réservé du texte 4">
            <a:extLst>
              <a:ext uri="{FF2B5EF4-FFF2-40B4-BE49-F238E27FC236}">
                <a16:creationId xmlns:a16="http://schemas.microsoft.com/office/drawing/2014/main" id="{A3B00144-1958-E96E-40C2-1CCEB3C847FD}"/>
              </a:ext>
            </a:extLst>
          </p:cNvPr>
          <p:cNvSpPr>
            <a:spLocks noGrp="1"/>
          </p:cNvSpPr>
          <p:nvPr>
            <p:ph type="body" sz="quarter" idx="24" hasCustomPrompt="1"/>
          </p:nvPr>
        </p:nvSpPr>
        <p:spPr>
          <a:xfrm>
            <a:off x="4367760" y="5456812"/>
            <a:ext cx="7344815" cy="358998"/>
          </a:xfrm>
          <a:prstGeom prst="rect">
            <a:avLst/>
          </a:prstGeom>
        </p:spPr>
        <p:txBody>
          <a:bodyPr wrap="square" lIns="0" tIns="0" rIns="0" bIns="0">
            <a:noAutofit/>
          </a:bodyPr>
          <a:lstStyle>
            <a:lvl1pPr marL="0" indent="0">
              <a:lnSpc>
                <a:spcPts val="35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Titre partie</a:t>
            </a:r>
          </a:p>
        </p:txBody>
      </p:sp>
    </p:spTree>
    <p:extLst>
      <p:ext uri="{BB962C8B-B14F-4D97-AF65-F5344CB8AC3E}">
        <p14:creationId xmlns:p14="http://schemas.microsoft.com/office/powerpoint/2010/main" val="304663887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877953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 name="Espace réservé du texte 11">
            <a:extLst>
              <a:ext uri="{FF2B5EF4-FFF2-40B4-BE49-F238E27FC236}">
                <a16:creationId xmlns:a16="http://schemas.microsoft.com/office/drawing/2014/main" id="{E03CC443-1394-67C5-FE32-00B318A16DF0}"/>
              </a:ext>
            </a:extLst>
          </p:cNvPr>
          <p:cNvSpPr>
            <a:spLocks noGrp="1"/>
          </p:cNvSpPr>
          <p:nvPr>
            <p:ph type="body" sz="quarter" idx="14" hasCustomPrompt="1"/>
          </p:nvPr>
        </p:nvSpPr>
        <p:spPr>
          <a:xfrm>
            <a:off x="1091510" y="2780482"/>
            <a:ext cx="1043940" cy="1224170"/>
          </a:xfrm>
          <a:prstGeom prst="rect">
            <a:avLst/>
          </a:prstGeom>
        </p:spPr>
        <p:txBody>
          <a:bodyPr lIns="0" tIns="0" rIns="0" bIns="0" anchor="ctr" anchorCtr="0"/>
          <a:lstStyle>
            <a:lvl1pPr marL="0" indent="0">
              <a:lnSpc>
                <a:spcPts val="5480"/>
              </a:lnSpc>
              <a:spcBef>
                <a:spcPts val="0"/>
              </a:spcBef>
              <a:buFont typeface="Arial" panose="020B0604020202020204" pitchFamily="34" charset="0"/>
              <a:buNone/>
              <a:defRPr sz="4000" b="0" i="0">
                <a:solidFill>
                  <a:schemeClr val="accent2"/>
                </a:solidFill>
                <a:latin typeface="Arial" panose="020B0604020202020204" pitchFamily="34" charset="0"/>
                <a:cs typeface="Arial" panose="020B0604020202020204" pitchFamily="34" charset="0"/>
              </a:defRPr>
            </a:lvl1pPr>
            <a:lvl2pPr marL="457200" indent="0">
              <a:buNone/>
              <a:defRPr sz="5400">
                <a:solidFill>
                  <a:schemeClr val="bg1"/>
                </a:solidFill>
              </a:defRPr>
            </a:lvl2pPr>
            <a:lvl3pPr marL="914400" indent="0">
              <a:buNone/>
              <a:defRPr sz="5400"/>
            </a:lvl3pPr>
            <a:lvl4pPr marL="1371600" indent="0">
              <a:buNone/>
              <a:defRPr sz="5400"/>
            </a:lvl4pPr>
            <a:lvl5pPr marL="1828800" indent="0">
              <a:buNone/>
              <a:defRPr sz="5400"/>
            </a:lvl5pPr>
          </a:lstStyle>
          <a:p>
            <a:pPr lvl="0"/>
            <a:r>
              <a:rPr lang="fr-FR" dirty="0"/>
              <a:t>00</a:t>
            </a:r>
          </a:p>
        </p:txBody>
      </p:sp>
      <p:sp>
        <p:nvSpPr>
          <p:cNvPr id="4" name="Espace réservé du texte 22">
            <a:extLst>
              <a:ext uri="{FF2B5EF4-FFF2-40B4-BE49-F238E27FC236}">
                <a16:creationId xmlns:a16="http://schemas.microsoft.com/office/drawing/2014/main" id="{C5E598FE-37BF-4925-B111-45C0F7C55DD3}"/>
              </a:ext>
            </a:extLst>
          </p:cNvPr>
          <p:cNvSpPr>
            <a:spLocks noGrp="1"/>
          </p:cNvSpPr>
          <p:nvPr>
            <p:ph type="body" sz="quarter" idx="17" hasCustomPrompt="1"/>
          </p:nvPr>
        </p:nvSpPr>
        <p:spPr>
          <a:xfrm>
            <a:off x="2423694" y="2900648"/>
            <a:ext cx="9217076" cy="1231106"/>
          </a:xfrm>
          <a:prstGeom prst="rect">
            <a:avLst/>
          </a:prstGeom>
        </p:spPr>
        <p:txBody>
          <a:bodyPr wrap="square" lIns="0" tIns="0" rIns="0" bIns="0" anchor="ctr" anchorCtr="0">
            <a:spAutoFit/>
          </a:bodyPr>
          <a:lstStyle>
            <a:lvl1pPr marL="0" indent="0">
              <a:lnSpc>
                <a:spcPts val="4760"/>
              </a:lnSpc>
              <a:spcBef>
                <a:spcPts val="0"/>
              </a:spcBef>
              <a:buNone/>
              <a:defRPr sz="5000" b="1" i="0">
                <a:solidFill>
                  <a:schemeClr val="accent1"/>
                </a:solidFill>
                <a:latin typeface="Arial" panose="020B0604020202020204" pitchFamily="34" charset="0"/>
                <a:cs typeface="Arial" panose="020B0604020202020204" pitchFamily="34" charset="0"/>
              </a:defRPr>
            </a:lvl1pPr>
          </a:lstStyle>
          <a:p>
            <a:pPr lvl="0"/>
            <a:r>
              <a:rPr lang="fr-FR" dirty="0"/>
              <a:t>CLIQUEZ ICI POUR AJOUTER UN TITRE DE PARTIE</a:t>
            </a:r>
          </a:p>
        </p:txBody>
      </p:sp>
    </p:spTree>
    <p:extLst>
      <p:ext uri="{BB962C8B-B14F-4D97-AF65-F5344CB8AC3E}">
        <p14:creationId xmlns:p14="http://schemas.microsoft.com/office/powerpoint/2010/main" val="310522176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ouverture logo blanc">
    <p:spTree>
      <p:nvGrpSpPr>
        <p:cNvPr id="1" name=""/>
        <p:cNvGrpSpPr/>
        <p:nvPr/>
      </p:nvGrpSpPr>
      <p:grpSpPr>
        <a:xfrm>
          <a:off x="0" y="0"/>
          <a:ext cx="0" cy="0"/>
          <a:chOff x="0" y="0"/>
          <a:chExt cx="0" cy="0"/>
        </a:xfrm>
      </p:grpSpPr>
      <p:pic>
        <p:nvPicPr>
          <p:cNvPr id="3" name="Image 2" descr="Une image contenant capture d’écran, bleu, Bleu électrique, motif&#10;&#10;Description générée automatiquement">
            <a:extLst>
              <a:ext uri="{FF2B5EF4-FFF2-40B4-BE49-F238E27FC236}">
                <a16:creationId xmlns:a16="http://schemas.microsoft.com/office/drawing/2014/main" id="{840841E3-C814-945E-E1FB-783383D49B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Espace réservé du texte 22">
            <a:extLst>
              <a:ext uri="{FF2B5EF4-FFF2-40B4-BE49-F238E27FC236}">
                <a16:creationId xmlns:a16="http://schemas.microsoft.com/office/drawing/2014/main" id="{F7BC87E0-4B3D-782B-DF05-A52755D799F5}"/>
              </a:ext>
            </a:extLst>
          </p:cNvPr>
          <p:cNvSpPr>
            <a:spLocks noGrp="1"/>
          </p:cNvSpPr>
          <p:nvPr>
            <p:ph type="body" sz="quarter" idx="17" hasCustomPrompt="1"/>
          </p:nvPr>
        </p:nvSpPr>
        <p:spPr>
          <a:xfrm>
            <a:off x="2423696" y="2914214"/>
            <a:ext cx="8208934" cy="1128514"/>
          </a:xfrm>
          <a:prstGeom prst="rect">
            <a:avLst/>
          </a:prstGeom>
        </p:spPr>
        <p:txBody>
          <a:bodyPr wrap="square" lIns="0" tIns="0" rIns="0" bIns="0" anchor="ctr" anchorCtr="0">
            <a:spAutoFit/>
          </a:bodyPr>
          <a:lstStyle>
            <a:lvl1pPr marL="0" indent="0">
              <a:lnSpc>
                <a:spcPts val="4360"/>
              </a:lnSpc>
              <a:spcBef>
                <a:spcPts val="0"/>
              </a:spcBef>
              <a:buNone/>
              <a:tabLst>
                <a:tab pos="827088" algn="l"/>
              </a:tabLst>
              <a:defRPr sz="4200" b="1" i="0">
                <a:solidFill>
                  <a:schemeClr val="accent3"/>
                </a:solidFill>
                <a:latin typeface="Arial" panose="020B0604020202020204" pitchFamily="34" charset="0"/>
                <a:cs typeface="Arial" panose="020B0604020202020204" pitchFamily="34" charset="0"/>
              </a:defRPr>
            </a:lvl1pPr>
          </a:lstStyle>
          <a:p>
            <a:pPr lvl="0"/>
            <a:r>
              <a:rPr lang="fr-FR" dirty="0"/>
              <a:t>CLIQUEZ ICI POUR AJOUTER UN TITRE DE SOUS-PARTIE</a:t>
            </a:r>
          </a:p>
        </p:txBody>
      </p:sp>
      <p:sp>
        <p:nvSpPr>
          <p:cNvPr id="15" name="Espace réservé du texte 22">
            <a:extLst>
              <a:ext uri="{FF2B5EF4-FFF2-40B4-BE49-F238E27FC236}">
                <a16:creationId xmlns:a16="http://schemas.microsoft.com/office/drawing/2014/main" id="{0D55B1B2-96D7-9E2A-BDC7-315A087FBD55}"/>
              </a:ext>
            </a:extLst>
          </p:cNvPr>
          <p:cNvSpPr>
            <a:spLocks noGrp="1"/>
          </p:cNvSpPr>
          <p:nvPr>
            <p:ph type="body" sz="quarter" idx="18" hasCustomPrompt="1"/>
          </p:nvPr>
        </p:nvSpPr>
        <p:spPr>
          <a:xfrm>
            <a:off x="2423695" y="2204830"/>
            <a:ext cx="8208934" cy="324769"/>
          </a:xfrm>
          <a:prstGeom prst="rect">
            <a:avLst/>
          </a:prstGeom>
        </p:spPr>
        <p:txBody>
          <a:bodyPr wrap="square" lIns="0" tIns="0" rIns="0" bIns="0" anchor="ctr" anchorCtr="0">
            <a:spAutoFit/>
          </a:bodyPr>
          <a:lstStyle>
            <a:lvl1pPr marL="0" indent="0">
              <a:lnSpc>
                <a:spcPts val="2660"/>
              </a:lnSpc>
              <a:spcBef>
                <a:spcPts val="0"/>
              </a:spcBef>
              <a:buNone/>
              <a:defRPr sz="2000" b="1" i="0">
                <a:solidFill>
                  <a:schemeClr val="bg1"/>
                </a:solidFill>
                <a:latin typeface="Arial" panose="020B0604020202020204" pitchFamily="34" charset="0"/>
                <a:cs typeface="Arial" panose="020B0604020202020204" pitchFamily="34" charset="0"/>
              </a:defRPr>
            </a:lvl1pPr>
          </a:lstStyle>
          <a:p>
            <a:pPr lvl="0"/>
            <a:r>
              <a:rPr lang="fr-FR" dirty="0"/>
              <a:t>Cliquez ici pour ajouter du texte</a:t>
            </a:r>
          </a:p>
        </p:txBody>
      </p:sp>
    </p:spTree>
    <p:extLst>
      <p:ext uri="{BB962C8B-B14F-4D97-AF65-F5344CB8AC3E}">
        <p14:creationId xmlns:p14="http://schemas.microsoft.com/office/powerpoint/2010/main" val="1724670714"/>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ouverture logo blanc">
    <p:spTree>
      <p:nvGrpSpPr>
        <p:cNvPr id="1" name=""/>
        <p:cNvGrpSpPr/>
        <p:nvPr/>
      </p:nvGrpSpPr>
      <p:grpSpPr>
        <a:xfrm>
          <a:off x="0" y="0"/>
          <a:ext cx="0" cy="0"/>
          <a:chOff x="0" y="0"/>
          <a:chExt cx="0" cy="0"/>
        </a:xfrm>
      </p:grpSpPr>
      <p:pic>
        <p:nvPicPr>
          <p:cNvPr id="3" name="Image 2" descr="Une image contenant capture d’écran, bleu, Bleu électrique, motif&#10;&#10;Description générée automatiquement">
            <a:extLst>
              <a:ext uri="{FF2B5EF4-FFF2-40B4-BE49-F238E27FC236}">
                <a16:creationId xmlns:a16="http://schemas.microsoft.com/office/drawing/2014/main" id="{840841E3-C814-945E-E1FB-783383D49B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Espace réservé du texte 22">
            <a:extLst>
              <a:ext uri="{FF2B5EF4-FFF2-40B4-BE49-F238E27FC236}">
                <a16:creationId xmlns:a16="http://schemas.microsoft.com/office/drawing/2014/main" id="{F7BC87E0-4B3D-782B-DF05-A52755D799F5}"/>
              </a:ext>
            </a:extLst>
          </p:cNvPr>
          <p:cNvSpPr>
            <a:spLocks noGrp="1"/>
          </p:cNvSpPr>
          <p:nvPr>
            <p:ph type="body" sz="quarter" idx="17" hasCustomPrompt="1"/>
          </p:nvPr>
        </p:nvSpPr>
        <p:spPr>
          <a:xfrm>
            <a:off x="2495500" y="2914214"/>
            <a:ext cx="8234973" cy="1128514"/>
          </a:xfrm>
          <a:prstGeom prst="rect">
            <a:avLst/>
          </a:prstGeom>
        </p:spPr>
        <p:txBody>
          <a:bodyPr wrap="square" lIns="0" tIns="0" rIns="0" bIns="0" anchor="ctr" anchorCtr="0">
            <a:spAutoFit/>
          </a:bodyPr>
          <a:lstStyle>
            <a:lvl1pPr marL="0" indent="0" algn="r">
              <a:lnSpc>
                <a:spcPts val="4360"/>
              </a:lnSpc>
              <a:spcBef>
                <a:spcPts val="0"/>
              </a:spcBef>
              <a:buNone/>
              <a:tabLst>
                <a:tab pos="827088" algn="l"/>
              </a:tabLst>
              <a:defRPr sz="4200" b="1" i="0">
                <a:solidFill>
                  <a:schemeClr val="accent3"/>
                </a:solidFill>
                <a:latin typeface="Arial" panose="020B0604020202020204" pitchFamily="34" charset="0"/>
                <a:cs typeface="Arial" panose="020B0604020202020204" pitchFamily="34" charset="0"/>
              </a:defRPr>
            </a:lvl1pPr>
          </a:lstStyle>
          <a:p>
            <a:pPr lvl="0"/>
            <a:r>
              <a:rPr lang="fr-FR" dirty="0"/>
              <a:t>CLIQUEZ ICI POUR AJOUTER UN TITRE DE SOUS-PARTIE</a:t>
            </a:r>
          </a:p>
        </p:txBody>
      </p:sp>
      <p:sp>
        <p:nvSpPr>
          <p:cNvPr id="15" name="Espace réservé du texte 22">
            <a:extLst>
              <a:ext uri="{FF2B5EF4-FFF2-40B4-BE49-F238E27FC236}">
                <a16:creationId xmlns:a16="http://schemas.microsoft.com/office/drawing/2014/main" id="{0D55B1B2-96D7-9E2A-BDC7-315A087FBD55}"/>
              </a:ext>
            </a:extLst>
          </p:cNvPr>
          <p:cNvSpPr>
            <a:spLocks noGrp="1"/>
          </p:cNvSpPr>
          <p:nvPr>
            <p:ph type="body" sz="quarter" idx="18" hasCustomPrompt="1"/>
          </p:nvPr>
        </p:nvSpPr>
        <p:spPr>
          <a:xfrm>
            <a:off x="2495500" y="2204830"/>
            <a:ext cx="8234973" cy="324769"/>
          </a:xfrm>
          <a:prstGeom prst="rect">
            <a:avLst/>
          </a:prstGeom>
        </p:spPr>
        <p:txBody>
          <a:bodyPr wrap="square" lIns="0" tIns="0" rIns="0" bIns="0" anchor="ctr" anchorCtr="0">
            <a:spAutoFit/>
          </a:bodyPr>
          <a:lstStyle>
            <a:lvl1pPr marL="0" indent="0" algn="r">
              <a:lnSpc>
                <a:spcPts val="2660"/>
              </a:lnSpc>
              <a:spcBef>
                <a:spcPts val="0"/>
              </a:spcBef>
              <a:buNone/>
              <a:defRPr sz="2000" b="1" i="0">
                <a:solidFill>
                  <a:schemeClr val="bg1"/>
                </a:solidFill>
                <a:latin typeface="Arial" panose="020B0604020202020204" pitchFamily="34" charset="0"/>
                <a:cs typeface="Arial" panose="020B0604020202020204" pitchFamily="34" charset="0"/>
              </a:defRPr>
            </a:lvl1pPr>
          </a:lstStyle>
          <a:p>
            <a:pPr lvl="0"/>
            <a:r>
              <a:rPr lang="fr-FR" dirty="0"/>
              <a:t>Cliquez ici pour ajouter du texte</a:t>
            </a:r>
          </a:p>
        </p:txBody>
      </p:sp>
    </p:spTree>
    <p:extLst>
      <p:ext uri="{BB962C8B-B14F-4D97-AF65-F5344CB8AC3E}">
        <p14:creationId xmlns:p14="http://schemas.microsoft.com/office/powerpoint/2010/main" val="339650024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e + imag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5377695"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6" name="Espace réservé du texte 4">
            <a:extLst>
              <a:ext uri="{FF2B5EF4-FFF2-40B4-BE49-F238E27FC236}">
                <a16:creationId xmlns:a16="http://schemas.microsoft.com/office/drawing/2014/main" id="{2E3B9AF7-8B4B-A316-5524-5B19503467A0}"/>
              </a:ext>
            </a:extLst>
          </p:cNvPr>
          <p:cNvSpPr>
            <a:spLocks noGrp="1"/>
          </p:cNvSpPr>
          <p:nvPr>
            <p:ph type="body" sz="quarter" idx="11" hasCustomPrompt="1"/>
          </p:nvPr>
        </p:nvSpPr>
        <p:spPr>
          <a:xfrm>
            <a:off x="490517" y="1746296"/>
            <a:ext cx="536660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0" name="Espace réservé du texte 4">
            <a:extLst>
              <a:ext uri="{FF2B5EF4-FFF2-40B4-BE49-F238E27FC236}">
                <a16:creationId xmlns:a16="http://schemas.microsoft.com/office/drawing/2014/main" id="{58633BF5-108A-77A3-84FF-E4F0D2FE1B68}"/>
              </a:ext>
            </a:extLst>
          </p:cNvPr>
          <p:cNvSpPr>
            <a:spLocks noGrp="1"/>
          </p:cNvSpPr>
          <p:nvPr>
            <p:ph type="body" sz="quarter" idx="12" hasCustomPrompt="1"/>
          </p:nvPr>
        </p:nvSpPr>
        <p:spPr>
          <a:xfrm>
            <a:off x="479425" y="3717040"/>
            <a:ext cx="5366603" cy="2450834"/>
          </a:xfrm>
          <a:prstGeom prst="rect">
            <a:avLst/>
          </a:prstGeom>
        </p:spPr>
        <p:txBody>
          <a:bodyPr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11284B"/>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13" name="Espace réservé pour une image  12">
            <a:extLst>
              <a:ext uri="{FF2B5EF4-FFF2-40B4-BE49-F238E27FC236}">
                <a16:creationId xmlns:a16="http://schemas.microsoft.com/office/drawing/2014/main" id="{222FE178-A241-7B1D-DCC0-C29EA0ECBD31}"/>
              </a:ext>
            </a:extLst>
          </p:cNvPr>
          <p:cNvSpPr>
            <a:spLocks noGrp="1"/>
          </p:cNvSpPr>
          <p:nvPr>
            <p:ph type="pic" sz="quarter" idx="13"/>
          </p:nvPr>
        </p:nvSpPr>
        <p:spPr>
          <a:xfrm>
            <a:off x="6107092" y="-4468"/>
            <a:ext cx="6084907" cy="62484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257227903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e + imag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6490197" y="476250"/>
            <a:ext cx="5355511"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6" name="Espace réservé du texte 4">
            <a:extLst>
              <a:ext uri="{FF2B5EF4-FFF2-40B4-BE49-F238E27FC236}">
                <a16:creationId xmlns:a16="http://schemas.microsoft.com/office/drawing/2014/main" id="{2E3B9AF7-8B4B-A316-5524-5B19503467A0}"/>
              </a:ext>
            </a:extLst>
          </p:cNvPr>
          <p:cNvSpPr>
            <a:spLocks noGrp="1"/>
          </p:cNvSpPr>
          <p:nvPr>
            <p:ph type="body" sz="quarter" idx="11" hasCustomPrompt="1"/>
          </p:nvPr>
        </p:nvSpPr>
        <p:spPr>
          <a:xfrm>
            <a:off x="6501289" y="1746296"/>
            <a:ext cx="5355511"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0" name="Espace réservé du texte 4">
            <a:extLst>
              <a:ext uri="{FF2B5EF4-FFF2-40B4-BE49-F238E27FC236}">
                <a16:creationId xmlns:a16="http://schemas.microsoft.com/office/drawing/2014/main" id="{58633BF5-108A-77A3-84FF-E4F0D2FE1B68}"/>
              </a:ext>
            </a:extLst>
          </p:cNvPr>
          <p:cNvSpPr>
            <a:spLocks noGrp="1"/>
          </p:cNvSpPr>
          <p:nvPr>
            <p:ph type="body" sz="quarter" idx="12" hasCustomPrompt="1"/>
          </p:nvPr>
        </p:nvSpPr>
        <p:spPr>
          <a:xfrm>
            <a:off x="6490197" y="3717040"/>
            <a:ext cx="5355511" cy="2531360"/>
          </a:xfrm>
          <a:prstGeom prst="rect">
            <a:avLst/>
          </a:prstGeom>
        </p:spPr>
        <p:txBody>
          <a:bodyPr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13" name="Espace réservé pour une image  12">
            <a:extLst>
              <a:ext uri="{FF2B5EF4-FFF2-40B4-BE49-F238E27FC236}">
                <a16:creationId xmlns:a16="http://schemas.microsoft.com/office/drawing/2014/main" id="{222FE178-A241-7B1D-DCC0-C29EA0ECBD31}"/>
              </a:ext>
            </a:extLst>
          </p:cNvPr>
          <p:cNvSpPr>
            <a:spLocks noGrp="1"/>
          </p:cNvSpPr>
          <p:nvPr>
            <p:ph type="pic" sz="quarter" idx="13"/>
          </p:nvPr>
        </p:nvSpPr>
        <p:spPr>
          <a:xfrm>
            <a:off x="0" y="0"/>
            <a:ext cx="6084907" cy="62484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3710709562"/>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e + graph">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5366603"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11064690" y="6398133"/>
            <a:ext cx="947310" cy="398541"/>
          </a:xfrm>
          <a:prstGeom prst="rect">
            <a:avLst/>
          </a:prstGeom>
        </p:spPr>
        <p:txBody>
          <a:bodyPr vert="horz" lIns="0" tIns="0" rIns="0" bIns="0" rtlCol="0" anchor="ctr"/>
          <a:lstStyle>
            <a:lvl1pPr algn="r">
              <a:defRPr sz="100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11402568" y="6501384"/>
            <a:ext cx="184731" cy="369332"/>
          </a:xfrm>
          <a:prstGeom prst="rect">
            <a:avLst/>
          </a:prstGeom>
          <a:noFill/>
        </p:spPr>
        <p:txBody>
          <a:bodyPr wrap="none" rtlCol="0">
            <a:spAutoFit/>
          </a:bodyPr>
          <a:lstStyle/>
          <a:p>
            <a:endParaRPr lang="fr-FR" dirty="0"/>
          </a:p>
        </p:txBody>
      </p:sp>
      <p:sp>
        <p:nvSpPr>
          <p:cNvPr id="2" name="Rectangle 1">
            <a:extLst>
              <a:ext uri="{FF2B5EF4-FFF2-40B4-BE49-F238E27FC236}">
                <a16:creationId xmlns:a16="http://schemas.microsoft.com/office/drawing/2014/main" id="{C8FCD51C-FC81-F340-8245-EEE1BBB1F729}"/>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texte 4">
            <a:extLst>
              <a:ext uri="{FF2B5EF4-FFF2-40B4-BE49-F238E27FC236}">
                <a16:creationId xmlns:a16="http://schemas.microsoft.com/office/drawing/2014/main" id="{65CA1DBB-A8B1-5E5C-B650-A8BDB4975F48}"/>
              </a:ext>
            </a:extLst>
          </p:cNvPr>
          <p:cNvSpPr>
            <a:spLocks noGrp="1"/>
          </p:cNvSpPr>
          <p:nvPr>
            <p:ph type="body" sz="quarter" idx="11" hasCustomPrompt="1"/>
          </p:nvPr>
        </p:nvSpPr>
        <p:spPr>
          <a:xfrm>
            <a:off x="490517" y="1746296"/>
            <a:ext cx="536660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7859A047-36DB-A826-109A-1597E2492B71}"/>
              </a:ext>
            </a:extLst>
          </p:cNvPr>
          <p:cNvSpPr>
            <a:spLocks noGrp="1"/>
          </p:cNvSpPr>
          <p:nvPr>
            <p:ph type="body" sz="quarter" idx="13" hasCustomPrompt="1"/>
          </p:nvPr>
        </p:nvSpPr>
        <p:spPr>
          <a:xfrm>
            <a:off x="479425" y="2880000"/>
            <a:ext cx="5366603" cy="3287874"/>
          </a:xfrm>
          <a:prstGeom prst="rect">
            <a:avLst/>
          </a:prstGeom>
        </p:spPr>
        <p:txBody>
          <a:bodyPr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6" name="Espace réservé du texte 15">
            <a:extLst>
              <a:ext uri="{FF2B5EF4-FFF2-40B4-BE49-F238E27FC236}">
                <a16:creationId xmlns:a16="http://schemas.microsoft.com/office/drawing/2014/main" id="{4C49267D-13DD-51A2-701E-D4ABC69163E7}"/>
              </a:ext>
            </a:extLst>
          </p:cNvPr>
          <p:cNvSpPr txBox="1">
            <a:spLocks/>
          </p:cNvSpPr>
          <p:nvPr userDrawn="1"/>
        </p:nvSpPr>
        <p:spPr>
          <a:xfrm>
            <a:off x="11552194" y="6507510"/>
            <a:ext cx="432060"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fld id="{5A4A322A-766F-E640-B821-9AE8FB32EE1A}" type="slidenum">
              <a:rPr lang="fr-FR" sz="1000" b="1" i="0" smtClean="0">
                <a:latin typeface="Arial" panose="020B0604020202020204" pitchFamily="34" charset="0"/>
              </a:rPr>
              <a:t>‹N°›</a:t>
            </a:fld>
            <a:endParaRPr lang="fr-FR" sz="1000" b="1" i="0" dirty="0">
              <a:latin typeface="Arial" panose="020B0604020202020204" pitchFamily="34" charset="0"/>
            </a:endParaRPr>
          </a:p>
        </p:txBody>
      </p:sp>
    </p:spTree>
    <p:extLst>
      <p:ext uri="{BB962C8B-B14F-4D97-AF65-F5344CB8AC3E}">
        <p14:creationId xmlns:p14="http://schemas.microsoft.com/office/powerpoint/2010/main" val="1922386518"/>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e + chiffres clé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8213622"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5" name="Espace réservé du numéro de diapositive 3">
            <a:extLst>
              <a:ext uri="{FF2B5EF4-FFF2-40B4-BE49-F238E27FC236}">
                <a16:creationId xmlns:a16="http://schemas.microsoft.com/office/drawing/2014/main" id="{2E0B094D-9DCF-97E2-56AE-F005BF30B675}"/>
              </a:ext>
            </a:extLst>
          </p:cNvPr>
          <p:cNvSpPr>
            <a:spLocks noGrp="1"/>
          </p:cNvSpPr>
          <p:nvPr>
            <p:ph type="sldNum" sz="quarter" idx="4"/>
          </p:nvPr>
        </p:nvSpPr>
        <p:spPr>
          <a:xfrm>
            <a:off x="11064690" y="6398133"/>
            <a:ext cx="947310" cy="398541"/>
          </a:xfrm>
          <a:prstGeom prst="rect">
            <a:avLst/>
          </a:prstGeom>
        </p:spPr>
        <p:txBody>
          <a:bodyPr vert="horz" lIns="0" tIns="0" rIns="0" bIns="0" rtlCol="0" anchor="ctr"/>
          <a:lstStyle>
            <a:lvl1pPr algn="r">
              <a:defRPr sz="1000" b="0" i="0">
                <a:solidFill>
                  <a:srgbClr val="11284B"/>
                </a:solidFill>
                <a:latin typeface="Arial" panose="020B0604020202020204" pitchFamily="34" charset="0"/>
              </a:defRPr>
            </a:lvl1pPr>
          </a:lstStyle>
          <a:p>
            <a:fld id="{2C0A5345-16E1-8A41-8897-3EFCC67CC932}" type="slidenum">
              <a:rPr lang="fr-FR" smtClean="0"/>
              <a:pPr/>
              <a:t>‹N°›</a:t>
            </a:fld>
            <a:endParaRPr lang="fr-FR" dirty="0"/>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11402568" y="6501384"/>
            <a:ext cx="184731" cy="369332"/>
          </a:xfrm>
          <a:prstGeom prst="rect">
            <a:avLst/>
          </a:prstGeom>
          <a:noFill/>
        </p:spPr>
        <p:txBody>
          <a:bodyPr wrap="none" rtlCol="0">
            <a:spAutoFit/>
          </a:bodyPr>
          <a:lstStyle/>
          <a:p>
            <a:endParaRPr lang="fr-FR" dirty="0"/>
          </a:p>
        </p:txBody>
      </p:sp>
      <p:sp>
        <p:nvSpPr>
          <p:cNvPr id="2" name="Rectangle 1">
            <a:extLst>
              <a:ext uri="{FF2B5EF4-FFF2-40B4-BE49-F238E27FC236}">
                <a16:creationId xmlns:a16="http://schemas.microsoft.com/office/drawing/2014/main" id="{14901CE5-4B7E-FB21-F9F6-539DE5DD7034}"/>
              </a:ext>
            </a:extLst>
          </p:cNvPr>
          <p:cNvSpPr/>
          <p:nvPr userDrawn="1"/>
        </p:nvSpPr>
        <p:spPr>
          <a:xfrm>
            <a:off x="8975725" y="0"/>
            <a:ext cx="3216275" cy="6870716"/>
          </a:xfrm>
          <a:prstGeom prst="rect">
            <a:avLst/>
          </a:prstGeom>
          <a:solidFill>
            <a:srgbClr val="FFEB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9838942" y="5007583"/>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solidFill>
                <a:schemeClr val="tx2"/>
              </a:solidFill>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9648515" y="4875601"/>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solidFill>
                <a:schemeClr val="tx2"/>
              </a:solidFill>
              <a:latin typeface="Arial" panose="020B0604020202020204" pitchFamily="34" charset="0"/>
            </a:endParaRPr>
          </a:p>
        </p:txBody>
      </p:sp>
      <p:sp>
        <p:nvSpPr>
          <p:cNvPr id="63" name="Espace réservé du texte 22">
            <a:extLst>
              <a:ext uri="{FF2B5EF4-FFF2-40B4-BE49-F238E27FC236}">
                <a16:creationId xmlns:a16="http://schemas.microsoft.com/office/drawing/2014/main" id="{CD23C1B5-12BA-77A4-2894-839BA495D5FB}"/>
              </a:ext>
            </a:extLst>
          </p:cNvPr>
          <p:cNvSpPr>
            <a:spLocks noGrp="1"/>
          </p:cNvSpPr>
          <p:nvPr>
            <p:ph type="body" sz="quarter" idx="21" hasCustomPrompt="1"/>
          </p:nvPr>
        </p:nvSpPr>
        <p:spPr>
          <a:xfrm>
            <a:off x="9686542" y="1348114"/>
            <a:ext cx="1306138" cy="574792"/>
          </a:xfrm>
          <a:prstGeom prst="rect">
            <a:avLst/>
          </a:prstGeom>
        </p:spPr>
        <p:txBody>
          <a:bodyPr lIns="0" tIns="0" rIns="0" bIns="0"/>
          <a:lstStyle>
            <a:lvl1pPr marL="0" indent="0">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4" name="Espace réservé du texte 4">
            <a:extLst>
              <a:ext uri="{FF2B5EF4-FFF2-40B4-BE49-F238E27FC236}">
                <a16:creationId xmlns:a16="http://schemas.microsoft.com/office/drawing/2014/main" id="{56EE022F-7B46-D28C-F0E2-E20586B03AF4}"/>
              </a:ext>
            </a:extLst>
          </p:cNvPr>
          <p:cNvSpPr>
            <a:spLocks noGrp="1"/>
          </p:cNvSpPr>
          <p:nvPr>
            <p:ph type="body" sz="quarter" idx="22" hasCustomPrompt="1"/>
          </p:nvPr>
        </p:nvSpPr>
        <p:spPr>
          <a:xfrm>
            <a:off x="9686543" y="2093149"/>
            <a:ext cx="2026032" cy="648090"/>
          </a:xfrm>
          <a:prstGeom prst="rect">
            <a:avLst/>
          </a:prstGeom>
        </p:spPr>
        <p:txBody>
          <a:bodyPr lIns="0" tIns="0" rIns="0" bIns="0"/>
          <a:lstStyle>
            <a:lvl1pPr marL="0" indent="0">
              <a:lnSpc>
                <a:spcPts val="1780"/>
              </a:lnSpc>
              <a:spcBef>
                <a:spcPts val="0"/>
              </a:spcBef>
              <a:buFont typeface="Arial" panose="020B0604020202020204" pitchFamily="34" charset="0"/>
              <a:buNone/>
              <a:defRPr sz="14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5" name="Espace réservé du texte 22">
            <a:extLst>
              <a:ext uri="{FF2B5EF4-FFF2-40B4-BE49-F238E27FC236}">
                <a16:creationId xmlns:a16="http://schemas.microsoft.com/office/drawing/2014/main" id="{B6F22FC3-82C5-7721-8B13-FB51E9F31E63}"/>
              </a:ext>
            </a:extLst>
          </p:cNvPr>
          <p:cNvSpPr>
            <a:spLocks noGrp="1"/>
          </p:cNvSpPr>
          <p:nvPr>
            <p:ph type="body" sz="quarter" idx="23" hasCustomPrompt="1"/>
          </p:nvPr>
        </p:nvSpPr>
        <p:spPr>
          <a:xfrm>
            <a:off x="9686542" y="3101743"/>
            <a:ext cx="1306138" cy="574792"/>
          </a:xfrm>
          <a:prstGeom prst="rect">
            <a:avLst/>
          </a:prstGeom>
        </p:spPr>
        <p:txBody>
          <a:bodyPr lIns="0" tIns="0" rIns="0" bIns="0"/>
          <a:lstStyle>
            <a:lvl1pPr marL="0" indent="0">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6" name="Espace réservé du texte 4">
            <a:extLst>
              <a:ext uri="{FF2B5EF4-FFF2-40B4-BE49-F238E27FC236}">
                <a16:creationId xmlns:a16="http://schemas.microsoft.com/office/drawing/2014/main" id="{F6C38953-8660-7EF7-C0F4-A2EAFA3B3CD0}"/>
              </a:ext>
            </a:extLst>
          </p:cNvPr>
          <p:cNvSpPr>
            <a:spLocks noGrp="1"/>
          </p:cNvSpPr>
          <p:nvPr>
            <p:ph type="body" sz="quarter" idx="24" hasCustomPrompt="1"/>
          </p:nvPr>
        </p:nvSpPr>
        <p:spPr>
          <a:xfrm>
            <a:off x="9686543" y="3846778"/>
            <a:ext cx="2026032" cy="648090"/>
          </a:xfrm>
          <a:prstGeom prst="rect">
            <a:avLst/>
          </a:prstGeom>
        </p:spPr>
        <p:txBody>
          <a:bodyPr lIns="0" tIns="0" rIns="0" bIns="0"/>
          <a:lstStyle>
            <a:lvl1pPr marL="0" indent="0">
              <a:lnSpc>
                <a:spcPts val="1780"/>
              </a:lnSpc>
              <a:spcBef>
                <a:spcPts val="0"/>
              </a:spcBef>
              <a:buFont typeface="Arial" panose="020B0604020202020204" pitchFamily="34" charset="0"/>
              <a:buNone/>
              <a:defRPr sz="14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67" name="Espace réservé du texte 22">
            <a:extLst>
              <a:ext uri="{FF2B5EF4-FFF2-40B4-BE49-F238E27FC236}">
                <a16:creationId xmlns:a16="http://schemas.microsoft.com/office/drawing/2014/main" id="{41D1E597-9B97-352C-7631-F4241F6EA8CC}"/>
              </a:ext>
            </a:extLst>
          </p:cNvPr>
          <p:cNvSpPr>
            <a:spLocks noGrp="1"/>
          </p:cNvSpPr>
          <p:nvPr>
            <p:ph type="body" sz="quarter" idx="25" hasCustomPrompt="1"/>
          </p:nvPr>
        </p:nvSpPr>
        <p:spPr>
          <a:xfrm>
            <a:off x="9686542" y="4855183"/>
            <a:ext cx="1306138" cy="574792"/>
          </a:xfrm>
          <a:prstGeom prst="rect">
            <a:avLst/>
          </a:prstGeom>
        </p:spPr>
        <p:txBody>
          <a:bodyPr lIns="0" tIns="0" rIns="0" bIns="0"/>
          <a:lstStyle>
            <a:lvl1pPr marL="0" indent="0">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68" name="Espace réservé du texte 4">
            <a:extLst>
              <a:ext uri="{FF2B5EF4-FFF2-40B4-BE49-F238E27FC236}">
                <a16:creationId xmlns:a16="http://schemas.microsoft.com/office/drawing/2014/main" id="{6C0CDED2-172D-9BFA-768D-951A323681D8}"/>
              </a:ext>
            </a:extLst>
          </p:cNvPr>
          <p:cNvSpPr>
            <a:spLocks noGrp="1"/>
          </p:cNvSpPr>
          <p:nvPr>
            <p:ph type="body" sz="quarter" idx="26" hasCustomPrompt="1"/>
          </p:nvPr>
        </p:nvSpPr>
        <p:spPr>
          <a:xfrm>
            <a:off x="9686543" y="5600218"/>
            <a:ext cx="2026032" cy="648090"/>
          </a:xfrm>
          <a:prstGeom prst="rect">
            <a:avLst/>
          </a:prstGeom>
        </p:spPr>
        <p:txBody>
          <a:bodyPr lIns="0" tIns="0" rIns="0" bIns="0"/>
          <a:lstStyle>
            <a:lvl1pPr marL="0" indent="0">
              <a:lnSpc>
                <a:spcPts val="1780"/>
              </a:lnSpc>
              <a:spcBef>
                <a:spcPts val="0"/>
              </a:spcBef>
              <a:buFont typeface="Arial" panose="020B0604020202020204" pitchFamily="34" charset="0"/>
              <a:buNone/>
              <a:defRPr sz="14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4" name="Espace réservé du texte 4">
            <a:extLst>
              <a:ext uri="{FF2B5EF4-FFF2-40B4-BE49-F238E27FC236}">
                <a16:creationId xmlns:a16="http://schemas.microsoft.com/office/drawing/2014/main" id="{12A3BBBA-BE0C-4144-EE3E-6508402B9617}"/>
              </a:ext>
            </a:extLst>
          </p:cNvPr>
          <p:cNvSpPr>
            <a:spLocks noGrp="1"/>
          </p:cNvSpPr>
          <p:nvPr>
            <p:ph type="body" sz="quarter" idx="11" hasCustomPrompt="1"/>
          </p:nvPr>
        </p:nvSpPr>
        <p:spPr>
          <a:xfrm>
            <a:off x="490517" y="1746296"/>
            <a:ext cx="819784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12" name="Espace réservé du texte 4">
            <a:extLst>
              <a:ext uri="{FF2B5EF4-FFF2-40B4-BE49-F238E27FC236}">
                <a16:creationId xmlns:a16="http://schemas.microsoft.com/office/drawing/2014/main" id="{696B6B3D-3C2C-7E46-393C-E713ADFE7643}"/>
              </a:ext>
            </a:extLst>
          </p:cNvPr>
          <p:cNvSpPr>
            <a:spLocks noGrp="1"/>
          </p:cNvSpPr>
          <p:nvPr>
            <p:ph type="body" sz="quarter" idx="13" hasCustomPrompt="1"/>
          </p:nvPr>
        </p:nvSpPr>
        <p:spPr>
          <a:xfrm>
            <a:off x="490517" y="3717040"/>
            <a:ext cx="8197843"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3" name="Espace réservé du texte 15">
            <a:extLst>
              <a:ext uri="{FF2B5EF4-FFF2-40B4-BE49-F238E27FC236}">
                <a16:creationId xmlns:a16="http://schemas.microsoft.com/office/drawing/2014/main" id="{DDD54A2B-2650-D070-4575-3801BBC2ED9D}"/>
              </a:ext>
            </a:extLst>
          </p:cNvPr>
          <p:cNvSpPr txBox="1">
            <a:spLocks/>
          </p:cNvSpPr>
          <p:nvPr userDrawn="1"/>
        </p:nvSpPr>
        <p:spPr>
          <a:xfrm>
            <a:off x="11552194" y="6507510"/>
            <a:ext cx="432060"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fld id="{5A4A322A-766F-E640-B821-9AE8FB32EE1A}" type="slidenum">
              <a:rPr lang="fr-FR" sz="1000" b="0" i="0" smtClean="0">
                <a:latin typeface="Arial" panose="020B0604020202020204" pitchFamily="34" charset="0"/>
                <a:cs typeface="Arial" panose="020B0604020202020204" pitchFamily="34" charset="0"/>
              </a:rPr>
              <a:t>‹N°›</a:t>
            </a:fld>
            <a:endParaRPr lang="fr-FR" sz="1000" b="0"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6596943"/>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e + image verticale">
    <p:spTree>
      <p:nvGrpSpPr>
        <p:cNvPr id="1" name=""/>
        <p:cNvGrpSpPr/>
        <p:nvPr/>
      </p:nvGrpSpPr>
      <p:grpSpPr>
        <a:xfrm>
          <a:off x="0" y="0"/>
          <a:ext cx="0" cy="0"/>
          <a:chOff x="0" y="0"/>
          <a:chExt cx="0" cy="0"/>
        </a:xfrm>
      </p:grpSpPr>
      <p:sp>
        <p:nvSpPr>
          <p:cNvPr id="4" name="Espace réservé pour une image  12">
            <a:extLst>
              <a:ext uri="{FF2B5EF4-FFF2-40B4-BE49-F238E27FC236}">
                <a16:creationId xmlns:a16="http://schemas.microsoft.com/office/drawing/2014/main" id="{85F28F63-4410-51B3-C874-613F837CDD33}"/>
              </a:ext>
            </a:extLst>
          </p:cNvPr>
          <p:cNvSpPr>
            <a:spLocks noGrp="1"/>
          </p:cNvSpPr>
          <p:nvPr>
            <p:ph type="pic" sz="quarter" idx="27"/>
          </p:nvPr>
        </p:nvSpPr>
        <p:spPr>
          <a:xfrm>
            <a:off x="8975724" y="0"/>
            <a:ext cx="3216275" cy="68580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8208935"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18" name="ZoneTexte 17">
            <a:extLst>
              <a:ext uri="{FF2B5EF4-FFF2-40B4-BE49-F238E27FC236}">
                <a16:creationId xmlns:a16="http://schemas.microsoft.com/office/drawing/2014/main" id="{115CD81F-8F63-A783-1CD5-DECD422D7F84}"/>
              </a:ext>
            </a:extLst>
          </p:cNvPr>
          <p:cNvSpPr txBox="1"/>
          <p:nvPr userDrawn="1"/>
        </p:nvSpPr>
        <p:spPr>
          <a:xfrm>
            <a:off x="11402568" y="6501384"/>
            <a:ext cx="184731" cy="369332"/>
          </a:xfrm>
          <a:prstGeom prst="rect">
            <a:avLst/>
          </a:prstGeom>
          <a:noFill/>
        </p:spPr>
        <p:txBody>
          <a:bodyPr wrap="none" rtlCol="0">
            <a:spAutoFit/>
          </a:bodyPr>
          <a:lstStyle/>
          <a:p>
            <a:endParaRPr lang="fr-FR" dirty="0"/>
          </a:p>
        </p:txBody>
      </p:sp>
      <p:sp>
        <p:nvSpPr>
          <p:cNvPr id="61" name="Espace réservé du texte 10">
            <a:extLst>
              <a:ext uri="{FF2B5EF4-FFF2-40B4-BE49-F238E27FC236}">
                <a16:creationId xmlns:a16="http://schemas.microsoft.com/office/drawing/2014/main" id="{004A83C6-DC1E-F624-88B8-9073501B346E}"/>
              </a:ext>
            </a:extLst>
          </p:cNvPr>
          <p:cNvSpPr txBox="1">
            <a:spLocks/>
          </p:cNvSpPr>
          <p:nvPr userDrawn="1"/>
        </p:nvSpPr>
        <p:spPr>
          <a:xfrm>
            <a:off x="9838942" y="5007583"/>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latin typeface="Arial" panose="020B0604020202020204" pitchFamily="34" charset="0"/>
            </a:endParaRPr>
          </a:p>
        </p:txBody>
      </p:sp>
      <p:sp>
        <p:nvSpPr>
          <p:cNvPr id="62" name="Espace réservé du texte 10">
            <a:extLst>
              <a:ext uri="{FF2B5EF4-FFF2-40B4-BE49-F238E27FC236}">
                <a16:creationId xmlns:a16="http://schemas.microsoft.com/office/drawing/2014/main" id="{ADE28056-A7DE-9F78-B761-FABCA8CD58EB}"/>
              </a:ext>
            </a:extLst>
          </p:cNvPr>
          <p:cNvSpPr txBox="1">
            <a:spLocks/>
          </p:cNvSpPr>
          <p:nvPr userDrawn="1"/>
        </p:nvSpPr>
        <p:spPr>
          <a:xfrm>
            <a:off x="9648515" y="4875601"/>
            <a:ext cx="1306138" cy="574792"/>
          </a:xfrm>
          <a:prstGeom prst="rect">
            <a:avLst/>
          </a:prstGeom>
        </p:spPr>
        <p:txBody>
          <a:bodyPr lIns="0" tIns="0" rIns="0" bIns="0"/>
          <a:lstStyle>
            <a:lvl1pPr marL="0" indent="0" algn="l" defTabSz="914400" rtl="0" eaLnBrk="1" latinLnBrk="0" hangingPunct="1">
              <a:lnSpc>
                <a:spcPts val="5060"/>
              </a:lnSpc>
              <a:spcBef>
                <a:spcPts val="0"/>
              </a:spcBef>
              <a:buFont typeface="Arial" panose="020B0604020202020204" pitchFamily="34" charset="0"/>
              <a:buNone/>
              <a:defRPr sz="4000" b="1" i="0" kern="1200">
                <a:solidFill>
                  <a:srgbClr val="11284B"/>
                </a:solidFill>
                <a:latin typeface="Satoshi"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b="0" i="0" dirty="0">
              <a:latin typeface="Arial" panose="020B0604020202020204" pitchFamily="34" charset="0"/>
            </a:endParaRPr>
          </a:p>
        </p:txBody>
      </p:sp>
      <p:sp>
        <p:nvSpPr>
          <p:cNvPr id="2" name="Espace réservé du texte 4">
            <a:extLst>
              <a:ext uri="{FF2B5EF4-FFF2-40B4-BE49-F238E27FC236}">
                <a16:creationId xmlns:a16="http://schemas.microsoft.com/office/drawing/2014/main" id="{94F2418C-1DFC-48A6-A831-8BCFB6B37FB3}"/>
              </a:ext>
            </a:extLst>
          </p:cNvPr>
          <p:cNvSpPr>
            <a:spLocks noGrp="1"/>
          </p:cNvSpPr>
          <p:nvPr>
            <p:ph type="body" sz="quarter" idx="11" hasCustomPrompt="1"/>
          </p:nvPr>
        </p:nvSpPr>
        <p:spPr>
          <a:xfrm>
            <a:off x="490517" y="1746296"/>
            <a:ext cx="819784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EE76EA93-6823-45AC-47F3-73CE494C2500}"/>
              </a:ext>
            </a:extLst>
          </p:cNvPr>
          <p:cNvSpPr>
            <a:spLocks noGrp="1"/>
          </p:cNvSpPr>
          <p:nvPr>
            <p:ph type="body" sz="quarter" idx="13" hasCustomPrompt="1"/>
          </p:nvPr>
        </p:nvSpPr>
        <p:spPr>
          <a:xfrm>
            <a:off x="490517" y="3717040"/>
            <a:ext cx="8197843"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2237151082"/>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exte + image verticale">
    <p:spTree>
      <p:nvGrpSpPr>
        <p:cNvPr id="1" name=""/>
        <p:cNvGrpSpPr/>
        <p:nvPr/>
      </p:nvGrpSpPr>
      <p:grpSpPr>
        <a:xfrm>
          <a:off x="0" y="0"/>
          <a:ext cx="0" cy="0"/>
          <a:chOff x="0" y="0"/>
          <a:chExt cx="0" cy="0"/>
        </a:xfrm>
      </p:grpSpPr>
      <p:sp>
        <p:nvSpPr>
          <p:cNvPr id="4" name="Espace réservé pour une image  12">
            <a:extLst>
              <a:ext uri="{FF2B5EF4-FFF2-40B4-BE49-F238E27FC236}">
                <a16:creationId xmlns:a16="http://schemas.microsoft.com/office/drawing/2014/main" id="{85F28F63-4410-51B3-C874-613F837CDD33}"/>
              </a:ext>
            </a:extLst>
          </p:cNvPr>
          <p:cNvSpPr>
            <a:spLocks noGrp="1"/>
          </p:cNvSpPr>
          <p:nvPr>
            <p:ph type="pic" sz="quarter" idx="27"/>
          </p:nvPr>
        </p:nvSpPr>
        <p:spPr>
          <a:xfrm>
            <a:off x="0" y="0"/>
            <a:ext cx="3216275" cy="68580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3647660" y="476250"/>
            <a:ext cx="8208935"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94F2418C-1DFC-48A6-A831-8BCFB6B37FB3}"/>
              </a:ext>
            </a:extLst>
          </p:cNvPr>
          <p:cNvSpPr>
            <a:spLocks noGrp="1"/>
          </p:cNvSpPr>
          <p:nvPr>
            <p:ph type="body" sz="quarter" idx="11" hasCustomPrompt="1"/>
          </p:nvPr>
        </p:nvSpPr>
        <p:spPr>
          <a:xfrm>
            <a:off x="3658752" y="1746296"/>
            <a:ext cx="819784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EE76EA93-6823-45AC-47F3-73CE494C2500}"/>
              </a:ext>
            </a:extLst>
          </p:cNvPr>
          <p:cNvSpPr>
            <a:spLocks noGrp="1"/>
          </p:cNvSpPr>
          <p:nvPr>
            <p:ph type="body" sz="quarter" idx="13" hasCustomPrompt="1"/>
          </p:nvPr>
        </p:nvSpPr>
        <p:spPr>
          <a:xfrm>
            <a:off x="3658752" y="3717040"/>
            <a:ext cx="8197843"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3001515044"/>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e + image verticale">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11233150"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CC20F23C-BF47-14DB-BDE9-56E947A879B0}"/>
              </a:ext>
            </a:extLst>
          </p:cNvPr>
          <p:cNvSpPr>
            <a:spLocks noGrp="1"/>
          </p:cNvSpPr>
          <p:nvPr>
            <p:ph type="body" sz="quarter" idx="11" hasCustomPrompt="1"/>
          </p:nvPr>
        </p:nvSpPr>
        <p:spPr>
          <a:xfrm>
            <a:off x="490517" y="1746296"/>
            <a:ext cx="11233150"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4" name="Espace réservé du texte 4">
            <a:extLst>
              <a:ext uri="{FF2B5EF4-FFF2-40B4-BE49-F238E27FC236}">
                <a16:creationId xmlns:a16="http://schemas.microsoft.com/office/drawing/2014/main" id="{17E47BF2-8D80-A4B8-E233-5F98653FAAE5}"/>
              </a:ext>
            </a:extLst>
          </p:cNvPr>
          <p:cNvSpPr>
            <a:spLocks noGrp="1"/>
          </p:cNvSpPr>
          <p:nvPr>
            <p:ph type="body" sz="quarter" idx="13" hasCustomPrompt="1"/>
          </p:nvPr>
        </p:nvSpPr>
        <p:spPr>
          <a:xfrm>
            <a:off x="490517" y="3717040"/>
            <a:ext cx="11222058" cy="2450834"/>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Tree>
    <p:extLst>
      <p:ext uri="{BB962C8B-B14F-4D97-AF65-F5344CB8AC3E}">
        <p14:creationId xmlns:p14="http://schemas.microsoft.com/office/powerpoint/2010/main" val="1625771459"/>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e 4 colonne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11233150" cy="1080490"/>
          </a:xfrm>
          <a:prstGeom prst="rect">
            <a:avLst/>
          </a:prstGeom>
        </p:spPr>
        <p:txBody>
          <a:bodyPr lIns="0" tIns="0" rIns="0" bIns="0"/>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3" name="Espace réservé du texte 22">
            <a:extLst>
              <a:ext uri="{FF2B5EF4-FFF2-40B4-BE49-F238E27FC236}">
                <a16:creationId xmlns:a16="http://schemas.microsoft.com/office/drawing/2014/main" id="{50BDB343-0DEB-CAD3-FA7E-0C1FEB1EC5F5}"/>
              </a:ext>
            </a:extLst>
          </p:cNvPr>
          <p:cNvSpPr>
            <a:spLocks noGrp="1"/>
          </p:cNvSpPr>
          <p:nvPr>
            <p:ph type="body" sz="quarter" idx="20" hasCustomPrompt="1"/>
          </p:nvPr>
        </p:nvSpPr>
        <p:spPr>
          <a:xfrm>
            <a:off x="484655" y="2542044"/>
            <a:ext cx="11235377" cy="1033796"/>
          </a:xfrm>
          <a:prstGeom prst="rect">
            <a:avLst/>
          </a:prstGeom>
        </p:spPr>
        <p:txBody>
          <a:bodyPr lIns="0" tIns="0" rIns="0" bIns="0"/>
          <a:lstStyle>
            <a:lvl1pPr marL="0" indent="0">
              <a:lnSpc>
                <a:spcPts val="2060"/>
              </a:lnSpc>
              <a:spcBef>
                <a:spcPts val="0"/>
              </a:spcBef>
              <a:buNone/>
              <a:defRPr sz="1800" b="1" i="0">
                <a:solidFill>
                  <a:schemeClr val="accent4"/>
                </a:solidFill>
                <a:latin typeface="Arial" panose="020B0604020202020204" pitchFamily="34" charset="0"/>
                <a:cs typeface="Arial" panose="020B0604020202020204" pitchFamily="34" charset="0"/>
              </a:defRPr>
            </a:lvl1pPr>
          </a:lstStyle>
          <a:p>
            <a:pPr lvl="0"/>
            <a:r>
              <a:rPr lang="fr-FR" dirty="0"/>
              <a:t>Cliquez ici pour ajouter une introduction</a:t>
            </a:r>
          </a:p>
        </p:txBody>
      </p:sp>
      <p:sp>
        <p:nvSpPr>
          <p:cNvPr id="2" name="Espace réservé du texte 4">
            <a:extLst>
              <a:ext uri="{FF2B5EF4-FFF2-40B4-BE49-F238E27FC236}">
                <a16:creationId xmlns:a16="http://schemas.microsoft.com/office/drawing/2014/main" id="{F52F0032-4F3D-B893-5B5A-CB5DB0B9FC2A}"/>
              </a:ext>
            </a:extLst>
          </p:cNvPr>
          <p:cNvSpPr>
            <a:spLocks noGrp="1"/>
          </p:cNvSpPr>
          <p:nvPr>
            <p:ph type="body" sz="quarter" idx="11" hasCustomPrompt="1"/>
          </p:nvPr>
        </p:nvSpPr>
        <p:spPr>
          <a:xfrm>
            <a:off x="490517" y="1746296"/>
            <a:ext cx="11233150"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6" name="Espace réservé du texte 4">
            <a:extLst>
              <a:ext uri="{FF2B5EF4-FFF2-40B4-BE49-F238E27FC236}">
                <a16:creationId xmlns:a16="http://schemas.microsoft.com/office/drawing/2014/main" id="{657D0E84-04ED-EDDA-B42A-506F13DA04AA}"/>
              </a:ext>
            </a:extLst>
          </p:cNvPr>
          <p:cNvSpPr>
            <a:spLocks noGrp="1"/>
          </p:cNvSpPr>
          <p:nvPr>
            <p:ph type="body" sz="quarter" idx="13" hasCustomPrompt="1"/>
          </p:nvPr>
        </p:nvSpPr>
        <p:spPr>
          <a:xfrm>
            <a:off x="468202" y="3715049"/>
            <a:ext cx="3539920" cy="2452825"/>
          </a:xfrm>
          <a:prstGeom prst="rect">
            <a:avLst/>
          </a:prstGeom>
        </p:spPr>
        <p:txBody>
          <a:bodyPr wrap="square" lIns="0" tIns="0" rIns="0" bIns="0">
            <a:noAutofit/>
          </a:bodyPr>
          <a:lstStyle>
            <a:lvl1pPr marL="0" indent="0">
              <a:lnSpc>
                <a:spcPts val="1780"/>
              </a:lnSpc>
              <a:spcBef>
                <a:spcPts val="0"/>
              </a:spcBef>
              <a:buNone/>
              <a:defRPr sz="1600" b="0"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0"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0"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7" name="Espace réservé du texte 4">
            <a:extLst>
              <a:ext uri="{FF2B5EF4-FFF2-40B4-BE49-F238E27FC236}">
                <a16:creationId xmlns:a16="http://schemas.microsoft.com/office/drawing/2014/main" id="{003C71A5-6321-FE30-29A6-4B185406FF4D}"/>
              </a:ext>
            </a:extLst>
          </p:cNvPr>
          <p:cNvSpPr>
            <a:spLocks noGrp="1"/>
          </p:cNvSpPr>
          <p:nvPr>
            <p:ph type="body" sz="quarter" idx="21" hasCustomPrompt="1"/>
          </p:nvPr>
        </p:nvSpPr>
        <p:spPr>
          <a:xfrm>
            <a:off x="4326040" y="3715049"/>
            <a:ext cx="3539920" cy="2452825"/>
          </a:xfrm>
          <a:prstGeom prst="rect">
            <a:avLst/>
          </a:prstGeom>
        </p:spPr>
        <p:txBody>
          <a:bodyPr wrap="square" lIns="0" tIns="0" rIns="0" bIns="0">
            <a:noAutofit/>
          </a:bodyPr>
          <a:lstStyle>
            <a:lvl1pPr marL="0" indent="0">
              <a:lnSpc>
                <a:spcPts val="1780"/>
              </a:lnSpc>
              <a:spcBef>
                <a:spcPts val="0"/>
              </a:spcBef>
              <a:buNone/>
              <a:defRPr sz="1600" b="0"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0"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0"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
        <p:nvSpPr>
          <p:cNvPr id="9" name="Espace réservé du texte 4">
            <a:extLst>
              <a:ext uri="{FF2B5EF4-FFF2-40B4-BE49-F238E27FC236}">
                <a16:creationId xmlns:a16="http://schemas.microsoft.com/office/drawing/2014/main" id="{1B760DAB-596C-3421-9734-598CEB600323}"/>
              </a:ext>
            </a:extLst>
          </p:cNvPr>
          <p:cNvSpPr>
            <a:spLocks noGrp="1"/>
          </p:cNvSpPr>
          <p:nvPr>
            <p:ph type="body" sz="quarter" idx="22" hasCustomPrompt="1"/>
          </p:nvPr>
        </p:nvSpPr>
        <p:spPr>
          <a:xfrm>
            <a:off x="8185839" y="3715049"/>
            <a:ext cx="3539920" cy="2452825"/>
          </a:xfrm>
          <a:prstGeom prst="rect">
            <a:avLst/>
          </a:prstGeom>
        </p:spPr>
        <p:txBody>
          <a:bodyPr wrap="square" lIns="0" tIns="0" rIns="0" bIns="0">
            <a:noAutofit/>
          </a:bodyPr>
          <a:lstStyle>
            <a:lvl1pPr marL="0" indent="0">
              <a:lnSpc>
                <a:spcPts val="1780"/>
              </a:lnSpc>
              <a:spcBef>
                <a:spcPts val="0"/>
              </a:spcBef>
              <a:buNone/>
              <a:defRPr sz="1600" b="0"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0"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0"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a:t>
            </a:r>
          </a:p>
          <a:p>
            <a:pPr lvl="1"/>
            <a:r>
              <a:rPr lang="fr-FR" dirty="0"/>
              <a:t>Premier niveau</a:t>
            </a:r>
          </a:p>
          <a:p>
            <a:pPr lvl="2"/>
            <a:r>
              <a:rPr lang="fr-FR" dirty="0"/>
              <a:t>Deuxième niveau</a:t>
            </a:r>
          </a:p>
        </p:txBody>
      </p:sp>
    </p:spTree>
    <p:extLst>
      <p:ext uri="{BB962C8B-B14F-4D97-AF65-F5344CB8AC3E}">
        <p14:creationId xmlns:p14="http://schemas.microsoft.com/office/powerpoint/2010/main" val="3876965522"/>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e + graphs">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0C9938B6-C03C-6102-AB56-55B2C5844F08}"/>
              </a:ext>
            </a:extLst>
          </p:cNvPr>
          <p:cNvSpPr>
            <a:spLocks noGrp="1"/>
          </p:cNvSpPr>
          <p:nvPr>
            <p:ph type="body" sz="quarter" idx="10" hasCustomPrompt="1"/>
          </p:nvPr>
        </p:nvSpPr>
        <p:spPr>
          <a:xfrm>
            <a:off x="479425" y="476250"/>
            <a:ext cx="5366603" cy="923330"/>
          </a:xfrm>
          <a:prstGeom prst="rect">
            <a:avLst/>
          </a:prstGeom>
        </p:spPr>
        <p:txBody>
          <a:bodyPr wrap="square" lIns="0" tIns="0" rIns="0" bIns="0">
            <a:spAutoFit/>
          </a:bodyPr>
          <a:lstStyle>
            <a:lvl1pPr marL="0" indent="0">
              <a:lnSpc>
                <a:spcPts val="3580"/>
              </a:lnSpc>
              <a:spcBef>
                <a:spcPts val="0"/>
              </a:spcBef>
              <a:buNone/>
              <a:defRPr sz="34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 name="Espace réservé du texte 4">
            <a:extLst>
              <a:ext uri="{FF2B5EF4-FFF2-40B4-BE49-F238E27FC236}">
                <a16:creationId xmlns:a16="http://schemas.microsoft.com/office/drawing/2014/main" id="{D99A6B2A-98EC-B4C2-A033-3F03A29074F2}"/>
              </a:ext>
            </a:extLst>
          </p:cNvPr>
          <p:cNvSpPr>
            <a:spLocks noGrp="1"/>
          </p:cNvSpPr>
          <p:nvPr>
            <p:ph type="body" sz="quarter" idx="11" hasCustomPrompt="1"/>
          </p:nvPr>
        </p:nvSpPr>
        <p:spPr>
          <a:xfrm>
            <a:off x="490517" y="1746296"/>
            <a:ext cx="5366603" cy="692497"/>
          </a:xfrm>
          <a:prstGeom prst="rect">
            <a:avLst/>
          </a:prstGeom>
        </p:spPr>
        <p:txBody>
          <a:bodyPr wrap="square" lIns="0" tIns="0" rIns="0" bIns="0">
            <a:spAutoFit/>
          </a:bodyPr>
          <a:lstStyle>
            <a:lvl1pPr marL="0" indent="0">
              <a:lnSpc>
                <a:spcPts val="2680"/>
              </a:lnSpc>
              <a:spcBef>
                <a:spcPts val="0"/>
              </a:spcBef>
              <a:buNone/>
              <a:defRPr sz="23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3" name="Espace réservé du texte 4">
            <a:extLst>
              <a:ext uri="{FF2B5EF4-FFF2-40B4-BE49-F238E27FC236}">
                <a16:creationId xmlns:a16="http://schemas.microsoft.com/office/drawing/2014/main" id="{B9265F8B-52C7-4329-E09E-76B2CDFE2526}"/>
              </a:ext>
            </a:extLst>
          </p:cNvPr>
          <p:cNvSpPr>
            <a:spLocks noGrp="1"/>
          </p:cNvSpPr>
          <p:nvPr>
            <p:ph type="body" sz="quarter" idx="13" hasCustomPrompt="1"/>
          </p:nvPr>
        </p:nvSpPr>
        <p:spPr>
          <a:xfrm>
            <a:off x="490517" y="3057824"/>
            <a:ext cx="5366603" cy="3110050"/>
          </a:xfrm>
          <a:prstGeom prst="rect">
            <a:avLst/>
          </a:prstGeom>
        </p:spPr>
        <p:txBody>
          <a:bodyPr wrap="square" lIns="0" tIns="0" rIns="0" bIns="0">
            <a:noAutofit/>
          </a:bodyPr>
          <a:lstStyle>
            <a:lvl1pPr marL="0" indent="0">
              <a:lnSpc>
                <a:spcPts val="1780"/>
              </a:lnSpc>
              <a:spcBef>
                <a:spcPts val="0"/>
              </a:spcBef>
              <a:buNone/>
              <a:defRPr sz="1600" b="1" i="0">
                <a:solidFill>
                  <a:srgbClr val="000000"/>
                </a:solidFill>
                <a:latin typeface="Arial" panose="020B0604020202020204" pitchFamily="34" charset="0"/>
                <a:cs typeface="Arial" panose="020B0604020202020204" pitchFamily="34" charset="0"/>
              </a:defRPr>
            </a:lvl1pPr>
            <a:lvl2pPr marL="0" indent="-285750">
              <a:lnSpc>
                <a:spcPts val="1780"/>
              </a:lnSpc>
              <a:spcBef>
                <a:spcPts val="0"/>
              </a:spcBef>
              <a:buFont typeface="Arial" panose="020B0604020202020204" pitchFamily="34" charset="0"/>
              <a:buChar char="•"/>
              <a:defRPr sz="1600" b="1" i="0">
                <a:solidFill>
                  <a:srgbClr val="000000"/>
                </a:solidFill>
                <a:latin typeface="Arial" panose="020B0604020202020204" pitchFamily="34" charset="0"/>
                <a:cs typeface="Arial" panose="020B0604020202020204" pitchFamily="34" charset="0"/>
              </a:defRPr>
            </a:lvl2pPr>
            <a:lvl3pPr marL="720000" indent="-285750">
              <a:lnSpc>
                <a:spcPts val="1780"/>
              </a:lnSpc>
              <a:spcBef>
                <a:spcPts val="0"/>
              </a:spcBef>
              <a:buFont typeface="Wingdings" pitchFamily="2" charset="2"/>
              <a:buChar char="Ø"/>
              <a:defRPr sz="1400" b="1" i="0">
                <a:solidFill>
                  <a:srgbClr val="000000"/>
                </a:solidFill>
                <a:latin typeface="Arial" panose="020B0604020202020204" pitchFamily="34" charset="0"/>
                <a:cs typeface="Arial" panose="020B0604020202020204"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a:p>
            <a:pPr lvl="1"/>
            <a:r>
              <a:rPr lang="fr-FR" dirty="0"/>
              <a:t>Premier niveau</a:t>
            </a:r>
          </a:p>
          <a:p>
            <a:pPr lvl="2"/>
            <a:r>
              <a:rPr lang="fr-FR" dirty="0"/>
              <a:t>Deuxième niveau</a:t>
            </a:r>
          </a:p>
        </p:txBody>
      </p:sp>
      <p:sp>
        <p:nvSpPr>
          <p:cNvPr id="4" name="Espace réservé pour une image  12">
            <a:extLst>
              <a:ext uri="{FF2B5EF4-FFF2-40B4-BE49-F238E27FC236}">
                <a16:creationId xmlns:a16="http://schemas.microsoft.com/office/drawing/2014/main" id="{2C120197-7AD2-7928-9B95-A5FDF732561D}"/>
              </a:ext>
            </a:extLst>
          </p:cNvPr>
          <p:cNvSpPr>
            <a:spLocks noGrp="1"/>
          </p:cNvSpPr>
          <p:nvPr>
            <p:ph type="pic" sz="quarter" idx="23"/>
          </p:nvPr>
        </p:nvSpPr>
        <p:spPr>
          <a:xfrm>
            <a:off x="6096000" y="0"/>
            <a:ext cx="6084907" cy="6248400"/>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Tree>
    <p:extLst>
      <p:ext uri="{BB962C8B-B14F-4D97-AF65-F5344CB8AC3E}">
        <p14:creationId xmlns:p14="http://schemas.microsoft.com/office/powerpoint/2010/main" val="201311105"/>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hiffres clés">
    <p:spTree>
      <p:nvGrpSpPr>
        <p:cNvPr id="1" name=""/>
        <p:cNvGrpSpPr/>
        <p:nvPr/>
      </p:nvGrpSpPr>
      <p:grpSpPr>
        <a:xfrm>
          <a:off x="0" y="0"/>
          <a:ext cx="0" cy="0"/>
          <a:chOff x="0" y="0"/>
          <a:chExt cx="0" cy="0"/>
        </a:xfrm>
      </p:grpSpPr>
      <p:sp>
        <p:nvSpPr>
          <p:cNvPr id="21" name="Espace réservé pour une image  12">
            <a:extLst>
              <a:ext uri="{FF2B5EF4-FFF2-40B4-BE49-F238E27FC236}">
                <a16:creationId xmlns:a16="http://schemas.microsoft.com/office/drawing/2014/main" id="{D4DB3A8D-AF9F-D37B-EB57-776508367C74}"/>
              </a:ext>
            </a:extLst>
          </p:cNvPr>
          <p:cNvSpPr>
            <a:spLocks noGrp="1"/>
          </p:cNvSpPr>
          <p:nvPr>
            <p:ph type="pic" sz="quarter" idx="13"/>
          </p:nvPr>
        </p:nvSpPr>
        <p:spPr>
          <a:xfrm>
            <a:off x="-1" y="3434400"/>
            <a:ext cx="3045600" cy="3435268"/>
          </a:xfrm>
          <a:prstGeom prst="rect">
            <a:avLst/>
          </a:prstGeom>
          <a:solidFill>
            <a:schemeClr val="bg1">
              <a:lumMod val="85000"/>
            </a:schemeClr>
          </a:solidFill>
        </p:spPr>
        <p:txBody>
          <a:bodyPr anchor="ctr" anchorCtr="0"/>
          <a:lstStyle>
            <a:lvl1pPr marL="0" indent="0" algn="ctr">
              <a:buNone/>
              <a:defRPr sz="1200" b="0" i="0">
                <a:solidFill>
                  <a:schemeClr val="tx1"/>
                </a:solidFill>
                <a:latin typeface="Arial" panose="020B0604020202020204" pitchFamily="34" charset="0"/>
                <a:cs typeface="Arial" panose="020B0604020202020204" pitchFamily="34" charset="0"/>
              </a:defRPr>
            </a:lvl1pPr>
          </a:lstStyle>
          <a:p>
            <a:endParaRPr lang="fr-FR" dirty="0"/>
          </a:p>
        </p:txBody>
      </p:sp>
      <p:sp>
        <p:nvSpPr>
          <p:cNvPr id="23" name="Espace réservé du texte 4">
            <a:extLst>
              <a:ext uri="{FF2B5EF4-FFF2-40B4-BE49-F238E27FC236}">
                <a16:creationId xmlns:a16="http://schemas.microsoft.com/office/drawing/2014/main" id="{B06BDF21-987A-789E-F451-D0B27F4FEB4B}"/>
              </a:ext>
            </a:extLst>
          </p:cNvPr>
          <p:cNvSpPr>
            <a:spLocks noGrp="1"/>
          </p:cNvSpPr>
          <p:nvPr>
            <p:ph type="body" sz="quarter" idx="10" hasCustomPrompt="1"/>
          </p:nvPr>
        </p:nvSpPr>
        <p:spPr>
          <a:xfrm>
            <a:off x="479426" y="476250"/>
            <a:ext cx="2371332" cy="1466170"/>
          </a:xfrm>
          <a:prstGeom prst="rect">
            <a:avLst/>
          </a:prstGeom>
        </p:spPr>
        <p:txBody>
          <a:bodyPr lIns="0" tIns="0" rIns="360000" bIns="0"/>
          <a:lstStyle>
            <a:lvl1pPr marL="0" indent="0">
              <a:lnSpc>
                <a:spcPts val="2780"/>
              </a:lnSpc>
              <a:spcBef>
                <a:spcPts val="0"/>
              </a:spcBef>
              <a:buNone/>
              <a:defRPr sz="2600" b="1"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titre</a:t>
            </a:r>
          </a:p>
        </p:txBody>
      </p:sp>
      <p:sp>
        <p:nvSpPr>
          <p:cNvPr id="24" name="Espace réservé du texte 4">
            <a:extLst>
              <a:ext uri="{FF2B5EF4-FFF2-40B4-BE49-F238E27FC236}">
                <a16:creationId xmlns:a16="http://schemas.microsoft.com/office/drawing/2014/main" id="{9374458A-5EDF-D9FE-DC57-24E1D8721182}"/>
              </a:ext>
            </a:extLst>
          </p:cNvPr>
          <p:cNvSpPr>
            <a:spLocks noGrp="1"/>
          </p:cNvSpPr>
          <p:nvPr>
            <p:ph type="body" sz="quarter" idx="11" hasCustomPrompt="1"/>
          </p:nvPr>
        </p:nvSpPr>
        <p:spPr>
          <a:xfrm>
            <a:off x="490518" y="2113974"/>
            <a:ext cx="2371332" cy="552331"/>
          </a:xfrm>
          <a:prstGeom prst="rect">
            <a:avLst/>
          </a:prstGeom>
        </p:spPr>
        <p:txBody>
          <a:bodyPr wrap="square" lIns="0" tIns="0" rIns="180000" bIns="0">
            <a:spAutoFit/>
          </a:bodyPr>
          <a:lstStyle>
            <a:lvl1pPr marL="0" indent="0">
              <a:lnSpc>
                <a:spcPts val="2180"/>
              </a:lnSpc>
              <a:spcBef>
                <a:spcPts val="0"/>
              </a:spcBef>
              <a:buNone/>
              <a:defRPr sz="1800" b="0" i="0">
                <a:solidFill>
                  <a:schemeClr val="accent2"/>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a:t>
            </a:r>
            <a:br>
              <a:rPr lang="fr-FR" dirty="0"/>
            </a:br>
            <a:r>
              <a:rPr lang="fr-FR" dirty="0"/>
              <a:t>ajouter un sous-titre</a:t>
            </a:r>
          </a:p>
        </p:txBody>
      </p:sp>
      <p:sp>
        <p:nvSpPr>
          <p:cNvPr id="2" name="Rectangle 1">
            <a:extLst>
              <a:ext uri="{FF2B5EF4-FFF2-40B4-BE49-F238E27FC236}">
                <a16:creationId xmlns:a16="http://schemas.microsoft.com/office/drawing/2014/main" id="{9796C368-0E35-6FBB-9516-85E5A57336A6}"/>
              </a:ext>
            </a:extLst>
          </p:cNvPr>
          <p:cNvSpPr/>
          <p:nvPr userDrawn="1"/>
        </p:nvSpPr>
        <p:spPr>
          <a:xfrm>
            <a:off x="3045600" y="0"/>
            <a:ext cx="3050400" cy="34343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D8BE18D2-2393-B057-A4C5-3F0E13322F57}"/>
              </a:ext>
            </a:extLst>
          </p:cNvPr>
          <p:cNvSpPr/>
          <p:nvPr userDrawn="1"/>
        </p:nvSpPr>
        <p:spPr>
          <a:xfrm>
            <a:off x="3045600" y="3434400"/>
            <a:ext cx="3050400" cy="34343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i="0" dirty="0">
              <a:latin typeface="Arial" panose="020B0604020202020204" pitchFamily="34" charset="0"/>
            </a:endParaRPr>
          </a:p>
        </p:txBody>
      </p:sp>
      <p:sp>
        <p:nvSpPr>
          <p:cNvPr id="4" name="Rectangle 3">
            <a:extLst>
              <a:ext uri="{FF2B5EF4-FFF2-40B4-BE49-F238E27FC236}">
                <a16:creationId xmlns:a16="http://schemas.microsoft.com/office/drawing/2014/main" id="{57AE8A47-80BF-9679-867D-412CF1D7D3B5}"/>
              </a:ext>
            </a:extLst>
          </p:cNvPr>
          <p:cNvSpPr/>
          <p:nvPr userDrawn="1"/>
        </p:nvSpPr>
        <p:spPr>
          <a:xfrm>
            <a:off x="6093151" y="0"/>
            <a:ext cx="3045600" cy="343439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0945DE2-FF07-4C59-C4DB-E8FCE2D9F017}"/>
              </a:ext>
            </a:extLst>
          </p:cNvPr>
          <p:cNvSpPr/>
          <p:nvPr userDrawn="1"/>
        </p:nvSpPr>
        <p:spPr>
          <a:xfrm>
            <a:off x="9140400" y="0"/>
            <a:ext cx="3051600" cy="3434399"/>
          </a:xfrm>
          <a:prstGeom prst="rect">
            <a:avLst/>
          </a:prstGeom>
          <a:solidFill>
            <a:srgbClr val="9A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4ABC95A2-3C69-EF8A-709A-F66C2882693C}"/>
              </a:ext>
            </a:extLst>
          </p:cNvPr>
          <p:cNvSpPr/>
          <p:nvPr userDrawn="1"/>
        </p:nvSpPr>
        <p:spPr>
          <a:xfrm>
            <a:off x="6095999" y="3434400"/>
            <a:ext cx="3045600" cy="343439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5BEF1339-542B-0DEA-79A9-4428C7F5177B}"/>
              </a:ext>
            </a:extLst>
          </p:cNvPr>
          <p:cNvSpPr/>
          <p:nvPr userDrawn="1"/>
        </p:nvSpPr>
        <p:spPr>
          <a:xfrm>
            <a:off x="9140399" y="3434400"/>
            <a:ext cx="3053249" cy="343439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22">
            <a:extLst>
              <a:ext uri="{FF2B5EF4-FFF2-40B4-BE49-F238E27FC236}">
                <a16:creationId xmlns:a16="http://schemas.microsoft.com/office/drawing/2014/main" id="{A28DBE51-622E-1EE0-C88E-CE298ACC9D7B}"/>
              </a:ext>
            </a:extLst>
          </p:cNvPr>
          <p:cNvSpPr>
            <a:spLocks noGrp="1"/>
          </p:cNvSpPr>
          <p:nvPr>
            <p:ph type="body" sz="quarter" idx="23" hasCustomPrompt="1"/>
          </p:nvPr>
        </p:nvSpPr>
        <p:spPr>
          <a:xfrm>
            <a:off x="3287712" y="1367628"/>
            <a:ext cx="2615139"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1" name="Espace réservé du texte 22">
            <a:extLst>
              <a:ext uri="{FF2B5EF4-FFF2-40B4-BE49-F238E27FC236}">
                <a16:creationId xmlns:a16="http://schemas.microsoft.com/office/drawing/2014/main" id="{F8A14686-C4AE-73B2-7F06-3BAE90D9F793}"/>
              </a:ext>
            </a:extLst>
          </p:cNvPr>
          <p:cNvSpPr>
            <a:spLocks noGrp="1"/>
          </p:cNvSpPr>
          <p:nvPr>
            <p:ph type="body" sz="quarter" idx="25" hasCustomPrompt="1"/>
          </p:nvPr>
        </p:nvSpPr>
        <p:spPr>
          <a:xfrm>
            <a:off x="6303736" y="1367628"/>
            <a:ext cx="2615139"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2" name="Espace réservé du texte 22">
            <a:extLst>
              <a:ext uri="{FF2B5EF4-FFF2-40B4-BE49-F238E27FC236}">
                <a16:creationId xmlns:a16="http://schemas.microsoft.com/office/drawing/2014/main" id="{3F87CCA3-C092-1A7A-E99E-63EEA8A52758}"/>
              </a:ext>
            </a:extLst>
          </p:cNvPr>
          <p:cNvSpPr>
            <a:spLocks noGrp="1"/>
          </p:cNvSpPr>
          <p:nvPr>
            <p:ph type="body" sz="quarter" idx="27" hasCustomPrompt="1"/>
          </p:nvPr>
        </p:nvSpPr>
        <p:spPr>
          <a:xfrm>
            <a:off x="9386361" y="1367628"/>
            <a:ext cx="2615140"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3" name="Espace réservé du texte 22">
            <a:extLst>
              <a:ext uri="{FF2B5EF4-FFF2-40B4-BE49-F238E27FC236}">
                <a16:creationId xmlns:a16="http://schemas.microsoft.com/office/drawing/2014/main" id="{AE45ECA0-7B70-09FF-B7E0-9A4613A168FB}"/>
              </a:ext>
            </a:extLst>
          </p:cNvPr>
          <p:cNvSpPr>
            <a:spLocks noGrp="1"/>
          </p:cNvSpPr>
          <p:nvPr>
            <p:ph type="body" sz="quarter" idx="29" hasCustomPrompt="1"/>
          </p:nvPr>
        </p:nvSpPr>
        <p:spPr>
          <a:xfrm>
            <a:off x="3287712" y="4842348"/>
            <a:ext cx="2615139" cy="574792"/>
          </a:xfrm>
          <a:prstGeom prst="rect">
            <a:avLst/>
          </a:prstGeom>
        </p:spPr>
        <p:txBody>
          <a:bodyPr lIns="0" tIns="0" rIns="0" bIns="0"/>
          <a:lstStyle>
            <a:lvl1pPr marL="0" indent="0" algn="ctr">
              <a:lnSpc>
                <a:spcPts val="5060"/>
              </a:lnSpc>
              <a:spcBef>
                <a:spcPts val="0"/>
              </a:spcBef>
              <a:buNone/>
              <a:defRPr sz="4000" b="0" i="0">
                <a:solidFill>
                  <a:schemeClr val="bg1"/>
                </a:solidFill>
                <a:latin typeface="Arial" panose="020B0604020202020204" pitchFamily="34" charset="0"/>
                <a:cs typeface="Arial" panose="020B0604020202020204" pitchFamily="34" charset="0"/>
              </a:defRPr>
            </a:lvl1pPr>
          </a:lstStyle>
          <a:p>
            <a:pPr lvl="0"/>
            <a:r>
              <a:rPr lang="fr-FR" dirty="0"/>
              <a:t>00%</a:t>
            </a:r>
          </a:p>
        </p:txBody>
      </p:sp>
      <p:sp>
        <p:nvSpPr>
          <p:cNvPr id="14" name="Espace réservé du texte 22">
            <a:extLst>
              <a:ext uri="{FF2B5EF4-FFF2-40B4-BE49-F238E27FC236}">
                <a16:creationId xmlns:a16="http://schemas.microsoft.com/office/drawing/2014/main" id="{3DFC5584-F640-FC4C-C9F7-525FCF97B80D}"/>
              </a:ext>
            </a:extLst>
          </p:cNvPr>
          <p:cNvSpPr>
            <a:spLocks noGrp="1"/>
          </p:cNvSpPr>
          <p:nvPr>
            <p:ph type="body" sz="quarter" idx="31" hasCustomPrompt="1"/>
          </p:nvPr>
        </p:nvSpPr>
        <p:spPr>
          <a:xfrm>
            <a:off x="6303736" y="4842348"/>
            <a:ext cx="2615139"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17" name="Espace réservé du texte 22">
            <a:extLst>
              <a:ext uri="{FF2B5EF4-FFF2-40B4-BE49-F238E27FC236}">
                <a16:creationId xmlns:a16="http://schemas.microsoft.com/office/drawing/2014/main" id="{CA2C83E9-8498-E109-7068-77B930B10743}"/>
              </a:ext>
            </a:extLst>
          </p:cNvPr>
          <p:cNvSpPr>
            <a:spLocks noGrp="1"/>
          </p:cNvSpPr>
          <p:nvPr>
            <p:ph type="body" sz="quarter" idx="33" hasCustomPrompt="1"/>
          </p:nvPr>
        </p:nvSpPr>
        <p:spPr>
          <a:xfrm>
            <a:off x="9386361" y="4842348"/>
            <a:ext cx="2615140" cy="574792"/>
          </a:xfrm>
          <a:prstGeom prst="rect">
            <a:avLst/>
          </a:prstGeom>
        </p:spPr>
        <p:txBody>
          <a:bodyPr lIns="0" tIns="0" rIns="0" bIns="0"/>
          <a:lstStyle>
            <a:lvl1pPr marL="0" indent="0" algn="ctr">
              <a:lnSpc>
                <a:spcPts val="5060"/>
              </a:lnSpc>
              <a:spcBef>
                <a:spcPts val="0"/>
              </a:spcBef>
              <a:buNone/>
              <a:defRPr sz="4000" b="0" i="0">
                <a:solidFill>
                  <a:schemeClr val="accent1"/>
                </a:solidFill>
                <a:latin typeface="Arial" panose="020B0604020202020204" pitchFamily="34" charset="0"/>
                <a:cs typeface="Arial" panose="020B0604020202020204" pitchFamily="34" charset="0"/>
              </a:defRPr>
            </a:lvl1pPr>
          </a:lstStyle>
          <a:p>
            <a:pPr lvl="0"/>
            <a:r>
              <a:rPr lang="fr-FR" dirty="0"/>
              <a:t>00%</a:t>
            </a:r>
          </a:p>
        </p:txBody>
      </p:sp>
      <p:sp>
        <p:nvSpPr>
          <p:cNvPr id="20" name="Espace réservé du texte 4">
            <a:extLst>
              <a:ext uri="{FF2B5EF4-FFF2-40B4-BE49-F238E27FC236}">
                <a16:creationId xmlns:a16="http://schemas.microsoft.com/office/drawing/2014/main" id="{2B2D680A-F5D8-D01C-0990-307EBBFDAC31}"/>
              </a:ext>
            </a:extLst>
          </p:cNvPr>
          <p:cNvSpPr>
            <a:spLocks noGrp="1"/>
          </p:cNvSpPr>
          <p:nvPr>
            <p:ph type="body" sz="quarter" idx="24" hasCustomPrompt="1"/>
          </p:nvPr>
        </p:nvSpPr>
        <p:spPr>
          <a:xfrm>
            <a:off x="3272271" y="2112663"/>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2" name="Espace réservé du texte 4">
            <a:extLst>
              <a:ext uri="{FF2B5EF4-FFF2-40B4-BE49-F238E27FC236}">
                <a16:creationId xmlns:a16="http://schemas.microsoft.com/office/drawing/2014/main" id="{690B32D1-99A9-E6E9-8A78-F557D9F65983}"/>
              </a:ext>
            </a:extLst>
          </p:cNvPr>
          <p:cNvSpPr>
            <a:spLocks noGrp="1"/>
          </p:cNvSpPr>
          <p:nvPr>
            <p:ph type="body" sz="quarter" idx="37" hasCustomPrompt="1"/>
          </p:nvPr>
        </p:nvSpPr>
        <p:spPr>
          <a:xfrm>
            <a:off x="6321471" y="2106604"/>
            <a:ext cx="2592258" cy="461665"/>
          </a:xfrm>
          <a:prstGeom prst="rect">
            <a:avLst/>
          </a:prstGeom>
        </p:spPr>
        <p:txBody>
          <a:bodyPr wrap="square" lIns="108000" tIns="0" rIns="108000" bIns="0" anchor="ctr" anchorCtr="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5" name="Espace réservé du texte 4">
            <a:extLst>
              <a:ext uri="{FF2B5EF4-FFF2-40B4-BE49-F238E27FC236}">
                <a16:creationId xmlns:a16="http://schemas.microsoft.com/office/drawing/2014/main" id="{99E431F5-D61F-9FF2-BC4A-A586B3870A7E}"/>
              </a:ext>
            </a:extLst>
          </p:cNvPr>
          <p:cNvSpPr>
            <a:spLocks noGrp="1"/>
          </p:cNvSpPr>
          <p:nvPr>
            <p:ph type="body" sz="quarter" idx="39" hasCustomPrompt="1"/>
          </p:nvPr>
        </p:nvSpPr>
        <p:spPr>
          <a:xfrm>
            <a:off x="9367071" y="2112663"/>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7" name="Espace réservé du texte 4">
            <a:extLst>
              <a:ext uri="{FF2B5EF4-FFF2-40B4-BE49-F238E27FC236}">
                <a16:creationId xmlns:a16="http://schemas.microsoft.com/office/drawing/2014/main" id="{A830FEC1-A691-9E4D-5CAC-5AC19CF69C62}"/>
              </a:ext>
            </a:extLst>
          </p:cNvPr>
          <p:cNvSpPr>
            <a:spLocks noGrp="1"/>
          </p:cNvSpPr>
          <p:nvPr>
            <p:ph type="body" sz="quarter" idx="41" hasCustomPrompt="1"/>
          </p:nvPr>
        </p:nvSpPr>
        <p:spPr>
          <a:xfrm>
            <a:off x="3272271" y="5536264"/>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bg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8" name="Espace réservé du texte 4">
            <a:extLst>
              <a:ext uri="{FF2B5EF4-FFF2-40B4-BE49-F238E27FC236}">
                <a16:creationId xmlns:a16="http://schemas.microsoft.com/office/drawing/2014/main" id="{124C42DF-9D8B-D2B8-C078-39196DD417D3}"/>
              </a:ext>
            </a:extLst>
          </p:cNvPr>
          <p:cNvSpPr>
            <a:spLocks noGrp="1"/>
          </p:cNvSpPr>
          <p:nvPr>
            <p:ph type="body" sz="quarter" idx="43" hasCustomPrompt="1"/>
          </p:nvPr>
        </p:nvSpPr>
        <p:spPr>
          <a:xfrm>
            <a:off x="6321471" y="5530205"/>
            <a:ext cx="2592258" cy="461665"/>
          </a:xfrm>
          <a:prstGeom prst="rect">
            <a:avLst/>
          </a:prstGeom>
        </p:spPr>
        <p:txBody>
          <a:bodyPr wrap="square" lIns="108000" tIns="0" rIns="108000" bIns="0" anchor="ctr" anchorCtr="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
        <p:nvSpPr>
          <p:cNvPr id="29" name="Espace réservé du texte 4">
            <a:extLst>
              <a:ext uri="{FF2B5EF4-FFF2-40B4-BE49-F238E27FC236}">
                <a16:creationId xmlns:a16="http://schemas.microsoft.com/office/drawing/2014/main" id="{3BE44685-AC52-5DE2-37A9-EA7BD6855851}"/>
              </a:ext>
            </a:extLst>
          </p:cNvPr>
          <p:cNvSpPr>
            <a:spLocks noGrp="1"/>
          </p:cNvSpPr>
          <p:nvPr>
            <p:ph type="body" sz="quarter" idx="45" hasCustomPrompt="1"/>
          </p:nvPr>
        </p:nvSpPr>
        <p:spPr>
          <a:xfrm>
            <a:off x="9367071" y="5536264"/>
            <a:ext cx="2592258" cy="461665"/>
          </a:xfrm>
          <a:prstGeom prst="rect">
            <a:avLst/>
          </a:prstGeom>
        </p:spPr>
        <p:txBody>
          <a:bodyPr wrap="square" lIns="108000" tIns="0" rIns="108000" bIns="0">
            <a:spAutoFit/>
          </a:bodyPr>
          <a:lstStyle>
            <a:lvl1pPr marL="0" indent="0" algn="ctr">
              <a:lnSpc>
                <a:spcPts val="1780"/>
              </a:lnSpc>
              <a:spcBef>
                <a:spcPts val="0"/>
              </a:spcBef>
              <a:buFont typeface="Arial" panose="020B0604020202020204" pitchFamily="34" charset="0"/>
              <a:buNone/>
              <a:defRPr sz="1600" b="0" i="0">
                <a:solidFill>
                  <a:schemeClr val="accent1"/>
                </a:solidFill>
                <a:latin typeface="Arial" panose="020B0604020202020204" pitchFamily="34" charset="0"/>
                <a:cs typeface="Arial" panose="020B0604020202020204" pitchFamily="34" charset="0"/>
              </a:defRPr>
            </a:lvl1pPr>
            <a:lvl2pPr marL="457200" indent="0">
              <a:lnSpc>
                <a:spcPts val="3580"/>
              </a:lnSpc>
              <a:buNone/>
              <a:defRPr sz="3400" b="1" i="0">
                <a:solidFill>
                  <a:srgbClr val="11284B"/>
                </a:solidFill>
                <a:latin typeface="IBM Plex Sans SemiBold" panose="020B0503050203000203" pitchFamily="34" charset="0"/>
              </a:defRPr>
            </a:lvl2pPr>
            <a:lvl3pPr marL="914400" indent="0">
              <a:lnSpc>
                <a:spcPts val="3580"/>
              </a:lnSpc>
              <a:buNone/>
              <a:defRPr sz="3400" b="1" i="0">
                <a:solidFill>
                  <a:srgbClr val="11284B"/>
                </a:solidFill>
                <a:latin typeface="IBM Plex Sans SemiBold" panose="020B0503050203000203" pitchFamily="34" charset="0"/>
              </a:defRPr>
            </a:lvl3pPr>
            <a:lvl4pPr marL="1371600" indent="0">
              <a:lnSpc>
                <a:spcPts val="3580"/>
              </a:lnSpc>
              <a:buNone/>
              <a:defRPr sz="3400" b="1" i="0">
                <a:solidFill>
                  <a:srgbClr val="11284B"/>
                </a:solidFill>
                <a:latin typeface="IBM Plex Sans SemiBold" panose="020B0503050203000203" pitchFamily="34" charset="0"/>
              </a:defRPr>
            </a:lvl4pPr>
            <a:lvl5pPr marL="1828800" indent="0">
              <a:lnSpc>
                <a:spcPts val="3580"/>
              </a:lnSpc>
              <a:buNone/>
              <a:defRPr sz="3400" b="1" i="0">
                <a:solidFill>
                  <a:srgbClr val="11284B"/>
                </a:solidFill>
                <a:latin typeface="IBM Plex Sans SemiBold" panose="020B0503050203000203" pitchFamily="34" charset="0"/>
              </a:defRPr>
            </a:lvl5pPr>
          </a:lstStyle>
          <a:p>
            <a:pPr lvl="0"/>
            <a:r>
              <a:rPr lang="fr-FR" dirty="0"/>
              <a:t>Cliquez ici pour ajouter du texte courant</a:t>
            </a:r>
          </a:p>
        </p:txBody>
      </p:sp>
    </p:spTree>
    <p:extLst>
      <p:ext uri="{BB962C8B-B14F-4D97-AF65-F5344CB8AC3E}">
        <p14:creationId xmlns:p14="http://schemas.microsoft.com/office/powerpoint/2010/main" val="33445465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image" Target="../media/image1.pn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B58ECF5F-128A-9FC3-058D-5634554CC014}"/>
              </a:ext>
            </a:extLst>
          </p:cNvPr>
          <p:cNvPicPr>
            <a:picLocks noChangeAspect="1"/>
          </p:cNvPicPr>
          <p:nvPr userDrawn="1"/>
        </p:nvPicPr>
        <p:blipFill rotWithShape="1">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rcRect l="29610" t="25925" r="17900" b="34347"/>
          <a:stretch/>
        </p:blipFill>
        <p:spPr>
          <a:xfrm>
            <a:off x="179055" y="6159937"/>
            <a:ext cx="594628" cy="636737"/>
          </a:xfrm>
          <a:prstGeom prst="rect">
            <a:avLst/>
          </a:prstGeom>
        </p:spPr>
      </p:pic>
      <p:sp>
        <p:nvSpPr>
          <p:cNvPr id="5" name="Espace réservé du texte 15">
            <a:extLst>
              <a:ext uri="{FF2B5EF4-FFF2-40B4-BE49-F238E27FC236}">
                <a16:creationId xmlns:a16="http://schemas.microsoft.com/office/drawing/2014/main" id="{AC4F9010-C209-8B30-2F7C-5D82D6381726}"/>
              </a:ext>
            </a:extLst>
          </p:cNvPr>
          <p:cNvSpPr txBox="1">
            <a:spLocks/>
          </p:cNvSpPr>
          <p:nvPr userDrawn="1"/>
        </p:nvSpPr>
        <p:spPr>
          <a:xfrm>
            <a:off x="11552194" y="6507510"/>
            <a:ext cx="432060" cy="1619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fld id="{5A4A322A-766F-E640-B821-9AE8FB32EE1A}" type="slidenum">
              <a:rPr lang="fr-FR" sz="1000" b="0" i="0" smtClean="0">
                <a:latin typeface="Arial" panose="020B0604020202020204" pitchFamily="34" charset="0"/>
                <a:cs typeface="Arial" panose="020B0604020202020204" pitchFamily="34" charset="0"/>
              </a:rPr>
              <a:t>‹N°›</a:t>
            </a:fld>
            <a:endParaRPr lang="fr-FR" sz="1000" b="0" i="0" dirty="0">
              <a:latin typeface="Arial" panose="020B0604020202020204" pitchFamily="34" charset="0"/>
              <a:cs typeface="Arial" panose="020B0604020202020204" pitchFamily="34" charset="0"/>
            </a:endParaRPr>
          </a:p>
        </p:txBody>
      </p:sp>
      <p:sp>
        <p:nvSpPr>
          <p:cNvPr id="2" name="Espace réservé du texte 30">
            <a:extLst>
              <a:ext uri="{FF2B5EF4-FFF2-40B4-BE49-F238E27FC236}">
                <a16:creationId xmlns:a16="http://schemas.microsoft.com/office/drawing/2014/main" id="{F0D3B102-DE52-3FFC-11AF-F86707354388}"/>
              </a:ext>
            </a:extLst>
          </p:cNvPr>
          <p:cNvSpPr txBox="1">
            <a:spLocks/>
          </p:cNvSpPr>
          <p:nvPr userDrawn="1"/>
        </p:nvSpPr>
        <p:spPr>
          <a:xfrm>
            <a:off x="5447910" y="6537419"/>
            <a:ext cx="648090" cy="64912"/>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50" b="0" i="0" kern="1200">
                <a:solidFill>
                  <a:srgbClr val="11284B"/>
                </a:solidFill>
                <a:latin typeface="Satoshi Medium"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600" dirty="0">
                <a:solidFill>
                  <a:schemeClr val="accent1"/>
                </a:solidFill>
                <a:latin typeface="Arial" panose="020B0604020202020204" pitchFamily="34" charset="0"/>
                <a:cs typeface="Arial" panose="020B0604020202020204" pitchFamily="34" charset="0"/>
              </a:rPr>
              <a:t>Octobre 2026</a:t>
            </a:r>
          </a:p>
        </p:txBody>
      </p:sp>
      <p:sp>
        <p:nvSpPr>
          <p:cNvPr id="9" name="Espace réservé du texte 15">
            <a:extLst>
              <a:ext uri="{FF2B5EF4-FFF2-40B4-BE49-F238E27FC236}">
                <a16:creationId xmlns:a16="http://schemas.microsoft.com/office/drawing/2014/main" id="{6B9E32B2-B7E0-05F4-BCDA-CDC20DFC1FBB}"/>
              </a:ext>
            </a:extLst>
          </p:cNvPr>
          <p:cNvSpPr txBox="1">
            <a:spLocks/>
          </p:cNvSpPr>
          <p:nvPr userDrawn="1"/>
        </p:nvSpPr>
        <p:spPr>
          <a:xfrm>
            <a:off x="6816100" y="6512400"/>
            <a:ext cx="4680650"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r>
              <a:rPr lang="fr-FR" sz="800" dirty="0">
                <a:latin typeface="Arial" panose="020B0604020202020204" pitchFamily="34" charset="0"/>
                <a:cs typeface="Arial" panose="020B0604020202020204" pitchFamily="34" charset="0"/>
              </a:rPr>
              <a:t>DRH - STTI - MOA Agate-Tempo</a:t>
            </a:r>
          </a:p>
        </p:txBody>
      </p:sp>
    </p:spTree>
    <p:extLst>
      <p:ext uri="{BB962C8B-B14F-4D97-AF65-F5344CB8AC3E}">
        <p14:creationId xmlns:p14="http://schemas.microsoft.com/office/powerpoint/2010/main" val="3176271061"/>
      </p:ext>
    </p:extLst>
  </p:cSld>
  <p:clrMap bg1="lt1" tx1="dk1" bg2="lt2" tx2="dk2" accent1="accent1" accent2="accent2" accent3="accent3" accent4="accent4" accent5="accent5" accent6="accent6" hlink="hlink" folHlink="folHlink"/>
  <p:sldLayoutIdLst>
    <p:sldLayoutId id="2147483692" r:id="rId1"/>
    <p:sldLayoutId id="2147483698" r:id="rId2"/>
    <p:sldLayoutId id="2147483684" r:id="rId3"/>
    <p:sldLayoutId id="2147483699" r:id="rId4"/>
    <p:sldLayoutId id="2147483693" r:id="rId5"/>
    <p:sldLayoutId id="2147483704" r:id="rId6"/>
    <p:sldLayoutId id="2147483705" r:id="rId7"/>
    <p:sldLayoutId id="2147483706" r:id="rId8"/>
    <p:sldLayoutId id="2147483707" r:id="rId9"/>
    <p:sldLayoutId id="2147483653" r:id="rId10"/>
    <p:sldLayoutId id="2147483696" r:id="rId11"/>
    <p:sldLayoutId id="2147483665" r:id="rId12"/>
    <p:sldLayoutId id="2147483654" r:id="rId13"/>
    <p:sldLayoutId id="2147483661" r:id="rId14"/>
    <p:sldLayoutId id="2147483695" r:id="rId15"/>
    <p:sldLayoutId id="2147483676" r:id="rId16"/>
    <p:sldLayoutId id="2147483659" r:id="rId17"/>
    <p:sldLayoutId id="2147483666" r:id="rId18"/>
    <p:sldLayoutId id="2147483697"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617754"/>
      </p:ext>
    </p:extLst>
  </p:cSld>
  <p:clrMap bg1="lt1" tx1="dk1" bg2="lt2" tx2="dk2" accent1="accent1" accent2="accent2" accent3="accent3" accent4="accent4" accent5="accent5" accent6="accent6" hlink="hlink" folHlink="folHlink"/>
  <p:sldLayoutIdLst>
    <p:sldLayoutId id="214748370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Graphique 3">
            <a:extLst>
              <a:ext uri="{FF2B5EF4-FFF2-40B4-BE49-F238E27FC236}">
                <a16:creationId xmlns:a16="http://schemas.microsoft.com/office/drawing/2014/main" id="{B58ECF5F-128A-9FC3-058D-5634554CC014}"/>
              </a:ext>
            </a:extLst>
          </p:cNvPr>
          <p:cNvPicPr>
            <a:picLocks noChangeAspect="1"/>
          </p:cNvPicPr>
          <p:nvPr userDrawn="1"/>
        </p:nvPicPr>
        <p:blipFill rotWithShape="1">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rcRect l="29610" t="25925" r="17900" b="34347"/>
          <a:stretch/>
        </p:blipFill>
        <p:spPr>
          <a:xfrm>
            <a:off x="179055" y="6159937"/>
            <a:ext cx="594628" cy="636737"/>
          </a:xfrm>
          <a:prstGeom prst="rect">
            <a:avLst/>
          </a:prstGeom>
        </p:spPr>
      </p:pic>
      <p:sp>
        <p:nvSpPr>
          <p:cNvPr id="5" name="Espace réservé du texte 15">
            <a:extLst>
              <a:ext uri="{FF2B5EF4-FFF2-40B4-BE49-F238E27FC236}">
                <a16:creationId xmlns:a16="http://schemas.microsoft.com/office/drawing/2014/main" id="{AC4F9010-C209-8B30-2F7C-5D82D6381726}"/>
              </a:ext>
            </a:extLst>
          </p:cNvPr>
          <p:cNvSpPr txBox="1">
            <a:spLocks/>
          </p:cNvSpPr>
          <p:nvPr userDrawn="1"/>
        </p:nvSpPr>
        <p:spPr>
          <a:xfrm>
            <a:off x="11552194" y="6507510"/>
            <a:ext cx="432060" cy="16194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fld id="{5A4A322A-766F-E640-B821-9AE8FB32EE1A}" type="slidenum">
              <a:rPr lang="fr-FR" sz="1000" b="0" i="0" smtClean="0">
                <a:latin typeface="Arial" panose="020B0604020202020204" pitchFamily="34" charset="0"/>
                <a:cs typeface="Arial" panose="020B0604020202020204" pitchFamily="34" charset="0"/>
              </a:rPr>
              <a:t>‹N°›</a:t>
            </a:fld>
            <a:endParaRPr lang="fr-FR" sz="1000" b="0" i="0" dirty="0">
              <a:latin typeface="Arial" panose="020B0604020202020204" pitchFamily="34" charset="0"/>
              <a:cs typeface="Arial" panose="020B0604020202020204" pitchFamily="34" charset="0"/>
            </a:endParaRPr>
          </a:p>
        </p:txBody>
      </p:sp>
      <p:sp>
        <p:nvSpPr>
          <p:cNvPr id="2" name="Espace réservé du texte 30">
            <a:extLst>
              <a:ext uri="{FF2B5EF4-FFF2-40B4-BE49-F238E27FC236}">
                <a16:creationId xmlns:a16="http://schemas.microsoft.com/office/drawing/2014/main" id="{F0D3B102-DE52-3FFC-11AF-F86707354388}"/>
              </a:ext>
            </a:extLst>
          </p:cNvPr>
          <p:cNvSpPr txBox="1">
            <a:spLocks/>
          </p:cNvSpPr>
          <p:nvPr userDrawn="1"/>
        </p:nvSpPr>
        <p:spPr>
          <a:xfrm>
            <a:off x="5285342" y="6537418"/>
            <a:ext cx="810658"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550" b="0" i="0" kern="1200">
                <a:solidFill>
                  <a:srgbClr val="11284B"/>
                </a:solidFill>
                <a:latin typeface="Satoshi Medium"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900" b="1" i="0" kern="120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600" dirty="0">
                <a:solidFill>
                  <a:schemeClr val="accent1"/>
                </a:solidFill>
                <a:latin typeface="Arial" panose="020B0604020202020204" pitchFamily="34" charset="0"/>
                <a:cs typeface="Arial" panose="020B0604020202020204" pitchFamily="34" charset="0"/>
              </a:rPr>
              <a:t>Septembre 2026</a:t>
            </a:r>
          </a:p>
        </p:txBody>
      </p:sp>
      <p:sp>
        <p:nvSpPr>
          <p:cNvPr id="9" name="Espace réservé du texte 15">
            <a:extLst>
              <a:ext uri="{FF2B5EF4-FFF2-40B4-BE49-F238E27FC236}">
                <a16:creationId xmlns:a16="http://schemas.microsoft.com/office/drawing/2014/main" id="{6B9E32B2-B7E0-05F4-BCDA-CDC20DFC1FBB}"/>
              </a:ext>
            </a:extLst>
          </p:cNvPr>
          <p:cNvSpPr txBox="1">
            <a:spLocks/>
          </p:cNvSpPr>
          <p:nvPr userDrawn="1"/>
        </p:nvSpPr>
        <p:spPr>
          <a:xfrm>
            <a:off x="6816100" y="6512400"/>
            <a:ext cx="4680650" cy="89930"/>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fr-FR" sz="550" b="0" i="0" kern="1200" dirty="0" smtClean="0">
                <a:solidFill>
                  <a:schemeClr val="accent1"/>
                </a:solidFill>
                <a:latin typeface="Satoshi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r-FR" sz="900" b="1" i="0" kern="1200" dirty="0" smtClean="0">
                <a:solidFill>
                  <a:schemeClr val="tx1"/>
                </a:solidFill>
                <a:latin typeface="Satoshi"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r-FR" sz="900" b="1" i="0" kern="1200" dirty="0">
                <a:solidFill>
                  <a:schemeClr val="tx1"/>
                </a:solidFill>
                <a:latin typeface="Satoshi"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gn="r"/>
            <a:r>
              <a:rPr lang="fr-FR" sz="800" dirty="0">
                <a:latin typeface="Arial" panose="020B0604020202020204" pitchFamily="34" charset="0"/>
                <a:cs typeface="Arial" panose="020B0604020202020204" pitchFamily="34" charset="0"/>
              </a:rPr>
              <a:t>DRH - STTI - MOA Agate-Tempo</a:t>
            </a:r>
          </a:p>
        </p:txBody>
      </p:sp>
    </p:spTree>
    <p:extLst>
      <p:ext uri="{BB962C8B-B14F-4D97-AF65-F5344CB8AC3E}">
        <p14:creationId xmlns:p14="http://schemas.microsoft.com/office/powerpoint/2010/main" val="10723727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sirhus.dsi.cnrs.fr/irj/go/km/docs/documents/La%20documentation%20Sirhus/Guides%20Utilisateurs/SIRHUS-MUT-GA-Gestion%20Compte%20Epargne%20Temps-V1-20.pdf"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portailrh.cnrs.fr/docsirh/Pages/default.aspx"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cnrs-manuels.ohris.info/lib/exe/fetch.php/module_cet:cet_en_attente.mp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image" Target="../media/image24.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legifrance.gouv.fr/jorf/id/JORFTEXT000051774034" TargetMode="External"/><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31.png"/><Relationship Id="rId5" Type="http://schemas.openxmlformats.org/officeDocument/2006/relationships/hyperlink" Target="https://cnrs-manuels.ohris.info/lib/exe/fetch.php/report_methode_et_fonctionnement_v13082026.pdf" TargetMode="External"/><Relationship Id="rId4" Type="http://schemas.openxmlformats.org/officeDocument/2006/relationships/hyperlink" Target="https://www.legifrance.gouv.fr/jorf/id/JORFTEXT000054666555"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hyperlink" Target="https://www.legifrance.gouv.fr/jorf/id/JORFTEXT000051774034"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B47735B3-A4C4-678F-4106-FAF7C849A6E2}"/>
              </a:ext>
            </a:extLst>
          </p:cNvPr>
          <p:cNvSpPr>
            <a:spLocks noGrp="1"/>
          </p:cNvSpPr>
          <p:nvPr>
            <p:ph type="subTitle" idx="10"/>
          </p:nvPr>
        </p:nvSpPr>
        <p:spPr/>
        <p:txBody>
          <a:bodyPr/>
          <a:lstStyle/>
          <a:p>
            <a:r>
              <a:rPr lang="fr-FR" dirty="0"/>
              <a:t>Gestionnaires</a:t>
            </a:r>
          </a:p>
        </p:txBody>
      </p:sp>
      <p:sp>
        <p:nvSpPr>
          <p:cNvPr id="7" name="Titre 2">
            <a:extLst>
              <a:ext uri="{FF2B5EF4-FFF2-40B4-BE49-F238E27FC236}">
                <a16:creationId xmlns:a16="http://schemas.microsoft.com/office/drawing/2014/main" id="{9F2D56CD-1513-4F98-8092-F755A28DC104}"/>
              </a:ext>
            </a:extLst>
          </p:cNvPr>
          <p:cNvSpPr>
            <a:spLocks noGrp="1"/>
          </p:cNvSpPr>
          <p:nvPr>
            <p:ph type="title"/>
          </p:nvPr>
        </p:nvSpPr>
        <p:spPr>
          <a:xfrm>
            <a:off x="479425" y="2324866"/>
            <a:ext cx="11305365" cy="2184284"/>
          </a:xfrm>
        </p:spPr>
        <p:txBody>
          <a:bodyPr/>
          <a:lstStyle/>
          <a:p>
            <a:r>
              <a:rPr lang="fr-FR" dirty="0"/>
              <a:t>Les moments</a:t>
            </a:r>
            <a:br>
              <a:rPr lang="fr-FR" dirty="0"/>
            </a:br>
            <a:r>
              <a:rPr lang="fr-FR" dirty="0"/>
              <a:t>		Agate-Tempo</a:t>
            </a:r>
            <a:br>
              <a:rPr lang="fr-FR" dirty="0"/>
            </a:br>
            <a:r>
              <a:rPr lang="fr-FR" dirty="0"/>
              <a:t>					     Octobre 2026</a:t>
            </a:r>
          </a:p>
        </p:txBody>
      </p:sp>
    </p:spTree>
    <p:extLst>
      <p:ext uri="{BB962C8B-B14F-4D97-AF65-F5344CB8AC3E}">
        <p14:creationId xmlns:p14="http://schemas.microsoft.com/office/powerpoint/2010/main" val="2160721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B9434A-9C86-FD92-7D8C-C7CC61D51394}"/>
              </a:ext>
            </a:extLst>
          </p:cNvPr>
          <p:cNvSpPr>
            <a:spLocks noGrp="1"/>
          </p:cNvSpPr>
          <p:nvPr>
            <p:ph type="body" sz="quarter" idx="14"/>
          </p:nvPr>
        </p:nvSpPr>
        <p:spPr/>
        <p:txBody>
          <a:bodyPr/>
          <a:lstStyle/>
          <a:p>
            <a:r>
              <a:rPr lang="fr-FR" dirty="0"/>
              <a:t>1</a:t>
            </a:r>
          </a:p>
        </p:txBody>
      </p:sp>
      <p:sp>
        <p:nvSpPr>
          <p:cNvPr id="4" name="Espace réservé du texte 3">
            <a:extLst>
              <a:ext uri="{FF2B5EF4-FFF2-40B4-BE49-F238E27FC236}">
                <a16:creationId xmlns:a16="http://schemas.microsoft.com/office/drawing/2014/main" id="{2FF2C75F-ECDB-3CB1-3635-752696FFB4B1}"/>
              </a:ext>
            </a:extLst>
          </p:cNvPr>
          <p:cNvSpPr>
            <a:spLocks noGrp="1"/>
          </p:cNvSpPr>
          <p:nvPr>
            <p:ph type="body" sz="quarter" idx="10"/>
          </p:nvPr>
        </p:nvSpPr>
        <p:spPr>
          <a:xfrm>
            <a:off x="4367760" y="2204830"/>
            <a:ext cx="7344815" cy="576080"/>
          </a:xfrm>
        </p:spPr>
        <p:txBody>
          <a:bodyPr/>
          <a:lstStyle/>
          <a:p>
            <a:r>
              <a:rPr lang="fr-FR" dirty="0"/>
              <a:t>La campagne CET 2026</a:t>
            </a:r>
          </a:p>
        </p:txBody>
      </p:sp>
      <p:sp>
        <p:nvSpPr>
          <p:cNvPr id="5" name="Espace réservé du texte 4">
            <a:extLst>
              <a:ext uri="{FF2B5EF4-FFF2-40B4-BE49-F238E27FC236}">
                <a16:creationId xmlns:a16="http://schemas.microsoft.com/office/drawing/2014/main" id="{FA72932D-74CB-5370-D7AE-64BC8A2A378C}"/>
              </a:ext>
            </a:extLst>
          </p:cNvPr>
          <p:cNvSpPr>
            <a:spLocks noGrp="1"/>
          </p:cNvSpPr>
          <p:nvPr>
            <p:ph type="body" sz="quarter" idx="15"/>
          </p:nvPr>
        </p:nvSpPr>
        <p:spPr>
          <a:xfrm>
            <a:off x="3575650" y="2996940"/>
            <a:ext cx="720100" cy="360049"/>
          </a:xfrm>
        </p:spPr>
        <p:txBody>
          <a:bodyPr/>
          <a:lstStyle/>
          <a:p>
            <a:r>
              <a:rPr lang="fr-FR" dirty="0"/>
              <a:t>2</a:t>
            </a:r>
          </a:p>
        </p:txBody>
      </p:sp>
      <p:sp>
        <p:nvSpPr>
          <p:cNvPr id="6" name="Espace réservé du texte 5">
            <a:extLst>
              <a:ext uri="{FF2B5EF4-FFF2-40B4-BE49-F238E27FC236}">
                <a16:creationId xmlns:a16="http://schemas.microsoft.com/office/drawing/2014/main" id="{A35F89AE-1BCD-939C-05B6-6DAD08DE4A7B}"/>
              </a:ext>
            </a:extLst>
          </p:cNvPr>
          <p:cNvSpPr>
            <a:spLocks noGrp="1"/>
          </p:cNvSpPr>
          <p:nvPr>
            <p:ph type="body" sz="quarter" idx="16"/>
          </p:nvPr>
        </p:nvSpPr>
        <p:spPr>
          <a:xfrm>
            <a:off x="4367760" y="3013787"/>
            <a:ext cx="7344815" cy="358998"/>
          </a:xfrm>
        </p:spPr>
        <p:txBody>
          <a:bodyPr/>
          <a:lstStyle/>
          <a:p>
            <a:r>
              <a:rPr lang="fr-FR" dirty="0"/>
              <a:t>Les points d’attention</a:t>
            </a:r>
          </a:p>
          <a:p>
            <a:endParaRPr lang="fr-FR" dirty="0"/>
          </a:p>
        </p:txBody>
      </p:sp>
      <p:sp>
        <p:nvSpPr>
          <p:cNvPr id="7" name="Espace réservé du texte 6">
            <a:extLst>
              <a:ext uri="{FF2B5EF4-FFF2-40B4-BE49-F238E27FC236}">
                <a16:creationId xmlns:a16="http://schemas.microsoft.com/office/drawing/2014/main" id="{126E637E-694C-1C29-2BF0-70CE1D054459}"/>
              </a:ext>
            </a:extLst>
          </p:cNvPr>
          <p:cNvSpPr>
            <a:spLocks noGrp="1"/>
          </p:cNvSpPr>
          <p:nvPr>
            <p:ph type="body" sz="quarter" idx="17"/>
          </p:nvPr>
        </p:nvSpPr>
        <p:spPr>
          <a:xfrm>
            <a:off x="3575650" y="3757776"/>
            <a:ext cx="720100" cy="376100"/>
          </a:xfrm>
        </p:spPr>
        <p:txBody>
          <a:bodyPr/>
          <a:lstStyle/>
          <a:p>
            <a:r>
              <a:rPr lang="fr-FR" dirty="0"/>
              <a:t>3</a:t>
            </a:r>
          </a:p>
        </p:txBody>
      </p:sp>
      <p:sp>
        <p:nvSpPr>
          <p:cNvPr id="8" name="Espace réservé du texte 7">
            <a:extLst>
              <a:ext uri="{FF2B5EF4-FFF2-40B4-BE49-F238E27FC236}">
                <a16:creationId xmlns:a16="http://schemas.microsoft.com/office/drawing/2014/main" id="{0194BD26-D486-5FD3-E76D-75D750A761EA}"/>
              </a:ext>
            </a:extLst>
          </p:cNvPr>
          <p:cNvSpPr>
            <a:spLocks noGrp="1"/>
          </p:cNvSpPr>
          <p:nvPr>
            <p:ph type="body" sz="quarter" idx="18"/>
          </p:nvPr>
        </p:nvSpPr>
        <p:spPr>
          <a:xfrm>
            <a:off x="4367760" y="3770673"/>
            <a:ext cx="7344815" cy="491174"/>
          </a:xfrm>
        </p:spPr>
        <p:txBody>
          <a:bodyPr/>
          <a:lstStyle/>
          <a:p>
            <a:r>
              <a:rPr lang="fr-FR" dirty="0"/>
              <a:t>Support et demandes d’assistance</a:t>
            </a:r>
          </a:p>
          <a:p>
            <a:endParaRPr lang="fr-FR" dirty="0"/>
          </a:p>
        </p:txBody>
      </p:sp>
      <p:sp>
        <p:nvSpPr>
          <p:cNvPr id="9" name="Espace réservé du texte 8">
            <a:extLst>
              <a:ext uri="{FF2B5EF4-FFF2-40B4-BE49-F238E27FC236}">
                <a16:creationId xmlns:a16="http://schemas.microsoft.com/office/drawing/2014/main" id="{ED9998E1-14F7-881A-07B9-F4EF5D75BF60}"/>
              </a:ext>
            </a:extLst>
          </p:cNvPr>
          <p:cNvSpPr>
            <a:spLocks noGrp="1"/>
          </p:cNvSpPr>
          <p:nvPr>
            <p:ph type="body" sz="quarter" idx="19"/>
          </p:nvPr>
        </p:nvSpPr>
        <p:spPr>
          <a:xfrm>
            <a:off x="3559448" y="4531476"/>
            <a:ext cx="720100" cy="360049"/>
          </a:xfrm>
        </p:spPr>
        <p:txBody>
          <a:bodyPr/>
          <a:lstStyle/>
          <a:p>
            <a:r>
              <a:rPr lang="fr-FR" dirty="0"/>
              <a:t>4</a:t>
            </a:r>
          </a:p>
        </p:txBody>
      </p:sp>
      <p:sp>
        <p:nvSpPr>
          <p:cNvPr id="10" name="Espace réservé du texte 9">
            <a:extLst>
              <a:ext uri="{FF2B5EF4-FFF2-40B4-BE49-F238E27FC236}">
                <a16:creationId xmlns:a16="http://schemas.microsoft.com/office/drawing/2014/main" id="{CA737296-C3EE-A74C-1071-5009A6745C29}"/>
              </a:ext>
            </a:extLst>
          </p:cNvPr>
          <p:cNvSpPr>
            <a:spLocks noGrp="1"/>
          </p:cNvSpPr>
          <p:nvPr>
            <p:ph type="body" sz="quarter" idx="20"/>
          </p:nvPr>
        </p:nvSpPr>
        <p:spPr>
          <a:xfrm>
            <a:off x="4351558" y="4540425"/>
            <a:ext cx="7344815" cy="358998"/>
          </a:xfrm>
        </p:spPr>
        <p:txBody>
          <a:bodyPr/>
          <a:lstStyle/>
          <a:p>
            <a:r>
              <a:rPr lang="fr-FR" dirty="0"/>
              <a:t>Le report de congés</a:t>
            </a:r>
          </a:p>
        </p:txBody>
      </p:sp>
      <p:sp>
        <p:nvSpPr>
          <p:cNvPr id="2" name="Espace réservé du texte 8">
            <a:extLst>
              <a:ext uri="{FF2B5EF4-FFF2-40B4-BE49-F238E27FC236}">
                <a16:creationId xmlns:a16="http://schemas.microsoft.com/office/drawing/2014/main" id="{A700A1A0-651E-81AD-A97D-DCCFAF42A4AD}"/>
              </a:ext>
            </a:extLst>
          </p:cNvPr>
          <p:cNvSpPr txBox="1">
            <a:spLocks/>
          </p:cNvSpPr>
          <p:nvPr/>
        </p:nvSpPr>
        <p:spPr>
          <a:xfrm>
            <a:off x="3575650" y="5288636"/>
            <a:ext cx="720100" cy="360049"/>
          </a:xfrm>
          <a:prstGeom prst="rect">
            <a:avLst/>
          </a:prstGeom>
        </p:spPr>
        <p:txBody>
          <a:bodyPr lIns="0" tIns="0" rIns="0" bIns="0" anchor="ctr" anchorCtr="0"/>
          <a:lstStyle>
            <a:lvl1pPr marL="0" indent="0" algn="l" defTabSz="914400" rtl="0" eaLnBrk="1" latinLnBrk="0" hangingPunct="1">
              <a:lnSpc>
                <a:spcPts val="5480"/>
              </a:lnSpc>
              <a:spcBef>
                <a:spcPts val="0"/>
              </a:spcBef>
              <a:buFont typeface="Arial" panose="020B0604020202020204" pitchFamily="34" charset="0"/>
              <a:buNone/>
              <a:defRPr sz="3400" b="0" i="0" kern="1200">
                <a:solidFill>
                  <a:schemeClr val="accent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5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5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5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5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5</a:t>
            </a:r>
          </a:p>
        </p:txBody>
      </p:sp>
      <p:sp>
        <p:nvSpPr>
          <p:cNvPr id="11" name="Espace réservé du texte 9">
            <a:extLst>
              <a:ext uri="{FF2B5EF4-FFF2-40B4-BE49-F238E27FC236}">
                <a16:creationId xmlns:a16="http://schemas.microsoft.com/office/drawing/2014/main" id="{A28F8775-DA0F-AD9F-4EB8-06C9C8E1A94F}"/>
              </a:ext>
            </a:extLst>
          </p:cNvPr>
          <p:cNvSpPr txBox="1">
            <a:spLocks/>
          </p:cNvSpPr>
          <p:nvPr/>
        </p:nvSpPr>
        <p:spPr>
          <a:xfrm>
            <a:off x="4367760" y="5297585"/>
            <a:ext cx="7344815" cy="358998"/>
          </a:xfrm>
          <a:prstGeom prst="rect">
            <a:avLst/>
          </a:prstGeom>
        </p:spPr>
        <p:txBody>
          <a:bodyPr wrap="square" lIns="0" tIns="0" rIns="0" bIns="0">
            <a:noAutofit/>
          </a:bodyPr>
          <a:lstStyle>
            <a:lvl1pPr marL="0" indent="0" algn="l" defTabSz="914400" rtl="0" eaLnBrk="1" latinLnBrk="0" hangingPunct="1">
              <a:lnSpc>
                <a:spcPts val="3580"/>
              </a:lnSpc>
              <a:spcBef>
                <a:spcPts val="0"/>
              </a:spcBef>
              <a:buFont typeface="Arial" panose="020B0604020202020204" pitchFamily="34" charset="0"/>
              <a:buNone/>
              <a:defRPr sz="2600" b="1" i="0" kern="1200">
                <a:solidFill>
                  <a:schemeClr val="accent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2pPr>
            <a:lvl3pPr marL="9144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Les nouveautés</a:t>
            </a:r>
          </a:p>
        </p:txBody>
      </p:sp>
    </p:spTree>
    <p:extLst>
      <p:ext uri="{BB962C8B-B14F-4D97-AF65-F5344CB8AC3E}">
        <p14:creationId xmlns:p14="http://schemas.microsoft.com/office/powerpoint/2010/main" val="324749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25F324B-5231-53E7-5AB9-A030AA43F54F}"/>
              </a:ext>
            </a:extLst>
          </p:cNvPr>
          <p:cNvSpPr>
            <a:spLocks noGrp="1"/>
          </p:cNvSpPr>
          <p:nvPr>
            <p:ph type="body" sz="quarter" idx="14"/>
          </p:nvPr>
        </p:nvSpPr>
        <p:spPr>
          <a:xfrm>
            <a:off x="1091510" y="1052670"/>
            <a:ext cx="1043940" cy="1224170"/>
          </a:xfrm>
        </p:spPr>
        <p:txBody>
          <a:bodyPr/>
          <a:lstStyle/>
          <a:p>
            <a:r>
              <a:rPr lang="fr-FR" dirty="0"/>
              <a:t>1             </a:t>
            </a:r>
          </a:p>
        </p:txBody>
      </p:sp>
      <p:sp>
        <p:nvSpPr>
          <p:cNvPr id="3" name="Espace réservé du texte 2">
            <a:extLst>
              <a:ext uri="{FF2B5EF4-FFF2-40B4-BE49-F238E27FC236}">
                <a16:creationId xmlns:a16="http://schemas.microsoft.com/office/drawing/2014/main" id="{3BA3344A-CB64-D05A-FBC2-6AF54841B241}"/>
              </a:ext>
            </a:extLst>
          </p:cNvPr>
          <p:cNvSpPr>
            <a:spLocks noGrp="1"/>
          </p:cNvSpPr>
          <p:nvPr>
            <p:ph type="body" sz="quarter" idx="17"/>
          </p:nvPr>
        </p:nvSpPr>
        <p:spPr>
          <a:xfrm>
            <a:off x="2423694" y="1387068"/>
            <a:ext cx="9217076" cy="566758"/>
          </a:xfrm>
        </p:spPr>
        <p:txBody>
          <a:bodyPr/>
          <a:lstStyle/>
          <a:p>
            <a:r>
              <a:rPr lang="fr-FR" sz="3600" dirty="0"/>
              <a:t>La campagne CET 2026</a:t>
            </a:r>
          </a:p>
        </p:txBody>
      </p:sp>
      <p:sp>
        <p:nvSpPr>
          <p:cNvPr id="4" name="ZoneTexte 3">
            <a:extLst>
              <a:ext uri="{FF2B5EF4-FFF2-40B4-BE49-F238E27FC236}">
                <a16:creationId xmlns:a16="http://schemas.microsoft.com/office/drawing/2014/main" id="{9A5E1350-2248-4BC7-8E72-78B1997A7D23}"/>
              </a:ext>
            </a:extLst>
          </p:cNvPr>
          <p:cNvSpPr txBox="1"/>
          <p:nvPr/>
        </p:nvSpPr>
        <p:spPr>
          <a:xfrm>
            <a:off x="3827838" y="2636890"/>
            <a:ext cx="6408788" cy="2800767"/>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t>La règle</a:t>
            </a:r>
          </a:p>
          <a:p>
            <a:pPr marL="285750" indent="-285750">
              <a:buFont typeface="Wingdings" panose="05000000000000000000" pitchFamily="2" charset="2"/>
              <a:buChar char="Ø"/>
            </a:pPr>
            <a:endParaRPr lang="fr-FR" sz="1600" dirty="0"/>
          </a:p>
          <a:p>
            <a:pPr marL="285750" indent="-285750">
              <a:buFont typeface="Wingdings" panose="05000000000000000000" pitchFamily="2" charset="2"/>
              <a:buChar char="Ø"/>
            </a:pPr>
            <a:r>
              <a:rPr lang="fr-FR" sz="1600" dirty="0"/>
              <a:t>Situations particulières</a:t>
            </a:r>
          </a:p>
          <a:p>
            <a:pPr marL="285750" indent="-285750">
              <a:buFont typeface="Wingdings" panose="05000000000000000000" pitchFamily="2" charset="2"/>
              <a:buChar char="Ø"/>
            </a:pPr>
            <a:endParaRPr lang="fr-FR" sz="1600" dirty="0"/>
          </a:p>
          <a:p>
            <a:pPr marL="285750" indent="-285750">
              <a:buFont typeface="Wingdings" panose="05000000000000000000" pitchFamily="2" charset="2"/>
              <a:buChar char="Ø"/>
            </a:pPr>
            <a:r>
              <a:rPr lang="fr-FR" sz="1600" dirty="0"/>
              <a:t>Saisie </a:t>
            </a:r>
            <a:r>
              <a:rPr lang="fr-FR" sz="1600" dirty="0" err="1"/>
              <a:t>intercampagne</a:t>
            </a:r>
            <a:endParaRPr lang="fr-FR" sz="1600" dirty="0"/>
          </a:p>
          <a:p>
            <a:pPr marL="285750" indent="-285750">
              <a:buFont typeface="Wingdings" panose="05000000000000000000" pitchFamily="2" charset="2"/>
              <a:buChar char="Ø"/>
            </a:pPr>
            <a:endParaRPr lang="fr-FR" sz="1600" dirty="0"/>
          </a:p>
          <a:p>
            <a:pPr marL="285750" indent="-285750">
              <a:buFont typeface="Wingdings" panose="05000000000000000000" pitchFamily="2" charset="2"/>
              <a:buChar char="Ø"/>
            </a:pPr>
            <a:r>
              <a:rPr lang="fr-FR" sz="1600" dirty="0"/>
              <a:t>Recherche de mouvements à valider</a:t>
            </a:r>
          </a:p>
          <a:p>
            <a:pPr marL="285750" indent="-285750">
              <a:buFont typeface="Wingdings" panose="05000000000000000000" pitchFamily="2" charset="2"/>
              <a:buChar char="Ø"/>
            </a:pPr>
            <a:endParaRPr lang="fr-FR" sz="1600" dirty="0"/>
          </a:p>
          <a:p>
            <a:pPr marL="285750" indent="-285750">
              <a:buFont typeface="Wingdings" panose="05000000000000000000" pitchFamily="2" charset="2"/>
              <a:buChar char="Ø"/>
            </a:pPr>
            <a:r>
              <a:rPr lang="fr-FR" sz="1600" dirty="0"/>
              <a:t>Module CET</a:t>
            </a:r>
          </a:p>
          <a:p>
            <a:pPr marL="285750" indent="-285750">
              <a:buFont typeface="Wingdings" panose="05000000000000000000" pitchFamily="2" charset="2"/>
              <a:buChar char="Ø"/>
            </a:pPr>
            <a:endParaRPr lang="fr-FR" sz="1600" dirty="0"/>
          </a:p>
          <a:p>
            <a:pPr marL="285750" indent="-285750">
              <a:buFont typeface="Wingdings" panose="05000000000000000000" pitchFamily="2" charset="2"/>
              <a:buChar char="Ø"/>
            </a:pPr>
            <a:endParaRPr lang="fr-FR" sz="1600" dirty="0"/>
          </a:p>
        </p:txBody>
      </p:sp>
    </p:spTree>
    <p:extLst>
      <p:ext uri="{BB962C8B-B14F-4D97-AF65-F5344CB8AC3E}">
        <p14:creationId xmlns:p14="http://schemas.microsoft.com/office/powerpoint/2010/main" val="238281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Pas de changement à la règle générale: </a:t>
            </a:r>
            <a:r>
              <a:rPr lang="fr-FR" sz="1600" dirty="0">
                <a:solidFill>
                  <a:srgbClr val="FF0000"/>
                </a:solidFill>
              </a:rPr>
              <a:t>(Aucun évènement exceptionnel sur l’année 2026)</a:t>
            </a:r>
            <a:endParaRPr lang="fr-FR" dirty="0"/>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0517" y="1930592"/>
            <a:ext cx="11360737" cy="805912"/>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Une épargne possible jusqu’à 26 jours (100% - 38h30 </a:t>
            </a:r>
            <a:r>
              <a:rPr lang="fr-FR" dirty="0">
                <a:sym typeface="Wingdings" panose="05000000000000000000" pitchFamily="2" charset="2"/>
              </a:rPr>
              <a:t> 44 Jours de CA et RTT + 2 jours de fractionnement</a:t>
            </a:r>
            <a:r>
              <a:rPr lang="fr-FR" dirty="0"/>
              <a:t>)</a:t>
            </a:r>
          </a:p>
          <a:p>
            <a:pPr marL="1428750" lvl="5" indent="-285750">
              <a:lnSpc>
                <a:spcPts val="1800"/>
              </a:lnSpc>
              <a:spcBef>
                <a:spcPts val="0"/>
              </a:spcBef>
              <a:buFont typeface="Wingdings" panose="05000000000000000000" pitchFamily="2" charset="2"/>
              <a:buChar char="v"/>
            </a:pPr>
            <a:r>
              <a:rPr lang="fr-FR" sz="1400" b="0" dirty="0">
                <a:latin typeface="+mn-lt"/>
              </a:rPr>
              <a:t>A condition d’avoir consommé 20 jours de CA sur l’année en cours.</a:t>
            </a:r>
          </a:p>
          <a:p>
            <a:pPr marL="1600200" lvl="6" indent="0">
              <a:lnSpc>
                <a:spcPts val="1800"/>
              </a:lnSpc>
              <a:spcBef>
                <a:spcPts val="0"/>
              </a:spcBef>
              <a:buNone/>
            </a:pPr>
            <a:r>
              <a:rPr lang="fr-FR" sz="1400" b="0" dirty="0">
                <a:latin typeface="+mn-lt"/>
                <a:sym typeface="Wingdings" panose="05000000000000000000" pitchFamily="2" charset="2"/>
              </a:rPr>
              <a:t>( </a:t>
            </a:r>
            <a:r>
              <a:rPr lang="fr-FR" sz="1400" b="0" dirty="0">
                <a:latin typeface="+mn-lt"/>
              </a:rPr>
              <a:t>entre le 1</a:t>
            </a:r>
            <a:r>
              <a:rPr lang="fr-FR" sz="1400" b="0" baseline="30000" dirty="0">
                <a:latin typeface="+mn-lt"/>
              </a:rPr>
              <a:t>er</a:t>
            </a:r>
            <a:r>
              <a:rPr lang="fr-FR" sz="1400" b="0" dirty="0">
                <a:latin typeface="+mn-lt"/>
              </a:rPr>
              <a:t> janvier et le 31 décembre 2026 pour le compteu</a:t>
            </a:r>
            <a:r>
              <a:rPr lang="fr-FR" sz="1400" dirty="0"/>
              <a:t>r CA 2026</a:t>
            </a:r>
            <a:r>
              <a:rPr lang="fr-FR" sz="1400" b="0" dirty="0">
                <a:latin typeface="+mn-lt"/>
              </a:rPr>
              <a:t>).</a:t>
            </a:r>
            <a:r>
              <a:rPr lang="fr-FR" b="0" i="1" dirty="0"/>
              <a:t>			</a:t>
            </a:r>
          </a:p>
          <a:p>
            <a:pPr marL="1005750" lvl="2"/>
            <a:endParaRPr lang="fr-FR" b="0" dirty="0"/>
          </a:p>
          <a:p>
            <a:pPr marL="1657350" lvl="3"/>
            <a:endParaRPr lang="fr-FR" b="0" dirty="0"/>
          </a:p>
          <a:p>
            <a:pPr marL="1005750" lvl="2"/>
            <a:endParaRPr lang="fr-FR" b="0" dirty="0"/>
          </a:p>
          <a:p>
            <a:endParaRPr lang="fr-FR" b="0" dirty="0"/>
          </a:p>
        </p:txBody>
      </p:sp>
      <p:sp>
        <p:nvSpPr>
          <p:cNvPr id="5" name="Espace réservé du texte 4">
            <a:extLst>
              <a:ext uri="{FF2B5EF4-FFF2-40B4-BE49-F238E27FC236}">
                <a16:creationId xmlns:a16="http://schemas.microsoft.com/office/drawing/2014/main" id="{30237282-37FB-4E9F-BECB-901714C30045}"/>
              </a:ext>
            </a:extLst>
          </p:cNvPr>
          <p:cNvSpPr txBox="1">
            <a:spLocks/>
          </p:cNvSpPr>
          <p:nvPr/>
        </p:nvSpPr>
        <p:spPr>
          <a:xfrm>
            <a:off x="490517" y="2952534"/>
            <a:ext cx="11360737" cy="28804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Une progression de 10 jours max.</a:t>
            </a:r>
            <a:r>
              <a:rPr lang="fr-FR" b="0" i="1" dirty="0"/>
              <a:t>	</a:t>
            </a:r>
            <a:endParaRPr lang="fr-FR" b="0" dirty="0"/>
          </a:p>
          <a:p>
            <a:pPr marL="1005750" lvl="2"/>
            <a:endParaRPr lang="fr-FR" b="0" dirty="0"/>
          </a:p>
          <a:p>
            <a:endParaRPr lang="fr-FR" b="0" dirty="0"/>
          </a:p>
        </p:txBody>
      </p:sp>
      <p:sp>
        <p:nvSpPr>
          <p:cNvPr id="7" name="Espace réservé du texte 4">
            <a:extLst>
              <a:ext uri="{FF2B5EF4-FFF2-40B4-BE49-F238E27FC236}">
                <a16:creationId xmlns:a16="http://schemas.microsoft.com/office/drawing/2014/main" id="{681DA2E2-08F1-4230-8D6D-CB152384FEF4}"/>
              </a:ext>
            </a:extLst>
          </p:cNvPr>
          <p:cNvSpPr txBox="1">
            <a:spLocks/>
          </p:cNvSpPr>
          <p:nvPr/>
        </p:nvSpPr>
        <p:spPr>
          <a:xfrm>
            <a:off x="490517" y="3485708"/>
            <a:ext cx="11360737" cy="28804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Un plafond de 60 jours.</a:t>
            </a:r>
            <a:r>
              <a:rPr lang="fr-FR" b="0" i="1" dirty="0"/>
              <a:t>		</a:t>
            </a:r>
          </a:p>
          <a:p>
            <a:pPr marL="1005750" lvl="2"/>
            <a:endParaRPr lang="fr-FR" b="0" dirty="0"/>
          </a:p>
          <a:p>
            <a:pPr marL="1657350" lvl="3"/>
            <a:endParaRPr lang="fr-FR" b="0" dirty="0"/>
          </a:p>
          <a:p>
            <a:pPr marL="1005750" lvl="2"/>
            <a:endParaRPr lang="fr-FR" b="0" dirty="0"/>
          </a:p>
          <a:p>
            <a:endParaRPr lang="fr-FR" b="0" dirty="0"/>
          </a:p>
        </p:txBody>
      </p:sp>
      <p:sp>
        <p:nvSpPr>
          <p:cNvPr id="8" name="Espace réservé du texte 4">
            <a:extLst>
              <a:ext uri="{FF2B5EF4-FFF2-40B4-BE49-F238E27FC236}">
                <a16:creationId xmlns:a16="http://schemas.microsoft.com/office/drawing/2014/main" id="{45275794-FDBA-46A1-B34B-EB2DCE2C5815}"/>
              </a:ext>
            </a:extLst>
          </p:cNvPr>
          <p:cNvSpPr txBox="1">
            <a:spLocks/>
          </p:cNvSpPr>
          <p:nvPr/>
        </p:nvSpPr>
        <p:spPr>
          <a:xfrm>
            <a:off x="491246" y="4018882"/>
            <a:ext cx="11360737" cy="28804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Ouverture de la campagne à partir du 1er novembre jusqu’au 31 décembre 2026 pour l’alimentation et options.</a:t>
            </a:r>
          </a:p>
          <a:p>
            <a:pPr lvl="2" indent="0">
              <a:buNone/>
            </a:pPr>
            <a:endParaRPr lang="fr-FR" dirty="0"/>
          </a:p>
          <a:p>
            <a:pPr marL="1657350" lvl="3"/>
            <a:endParaRPr lang="fr-FR" b="0" dirty="0"/>
          </a:p>
          <a:p>
            <a:pPr marL="1005750" lvl="2"/>
            <a:endParaRPr lang="fr-FR" b="0" dirty="0"/>
          </a:p>
          <a:p>
            <a:endParaRPr lang="fr-FR" b="0" dirty="0"/>
          </a:p>
        </p:txBody>
      </p:sp>
      <p:sp>
        <p:nvSpPr>
          <p:cNvPr id="9" name="Espace réservé du texte 4">
            <a:extLst>
              <a:ext uri="{FF2B5EF4-FFF2-40B4-BE49-F238E27FC236}">
                <a16:creationId xmlns:a16="http://schemas.microsoft.com/office/drawing/2014/main" id="{E32E9781-D4A9-40D8-87FF-CEBAEB08931A}"/>
              </a:ext>
            </a:extLst>
          </p:cNvPr>
          <p:cNvSpPr txBox="1">
            <a:spLocks/>
          </p:cNvSpPr>
          <p:nvPr/>
        </p:nvSpPr>
        <p:spPr>
          <a:xfrm>
            <a:off x="490517" y="4522952"/>
            <a:ext cx="11360737" cy="28804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Du 01/01/2027 au 31/01/2027 pour le choix d’options par les agents et modification / validation SRH.</a:t>
            </a:r>
          </a:p>
          <a:p>
            <a:pPr marL="1657350" lvl="3"/>
            <a:endParaRPr lang="fr-FR" b="0" dirty="0"/>
          </a:p>
          <a:p>
            <a:pPr marL="1005750" lvl="2"/>
            <a:endParaRPr lang="fr-FR" b="0" dirty="0"/>
          </a:p>
          <a:p>
            <a:endParaRPr lang="fr-FR" b="0" dirty="0"/>
          </a:p>
        </p:txBody>
      </p:sp>
      <p:sp>
        <p:nvSpPr>
          <p:cNvPr id="10" name="Espace réservé du texte 4">
            <a:extLst>
              <a:ext uri="{FF2B5EF4-FFF2-40B4-BE49-F238E27FC236}">
                <a16:creationId xmlns:a16="http://schemas.microsoft.com/office/drawing/2014/main" id="{34A5A76A-0D1B-46CA-AD88-48E88B40BE52}"/>
              </a:ext>
            </a:extLst>
          </p:cNvPr>
          <p:cNvSpPr txBox="1">
            <a:spLocks/>
          </p:cNvSpPr>
          <p:nvPr/>
        </p:nvSpPr>
        <p:spPr>
          <a:xfrm>
            <a:off x="490517" y="5027022"/>
            <a:ext cx="11360737" cy="778308"/>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highlight>
                  <a:srgbClr val="FFFF00"/>
                </a:highlight>
              </a:rPr>
              <a:t>Au 1</a:t>
            </a:r>
            <a:r>
              <a:rPr lang="fr-FR" i="1" baseline="30000" dirty="0">
                <a:highlight>
                  <a:srgbClr val="FFFF00"/>
                </a:highlight>
              </a:rPr>
              <a:t>er</a:t>
            </a:r>
            <a:r>
              <a:rPr lang="fr-FR" i="1" dirty="0">
                <a:highlight>
                  <a:srgbClr val="FFFF00"/>
                </a:highlight>
              </a:rPr>
              <a:t> février 2027 clôture de campagne CET 2026.</a:t>
            </a:r>
          </a:p>
          <a:p>
            <a:pPr marL="1657350" lvl="3">
              <a:lnSpc>
                <a:spcPts val="1700"/>
              </a:lnSpc>
              <a:spcBef>
                <a:spcPts val="0"/>
              </a:spcBef>
              <a:buFont typeface="Wingdings" panose="05000000000000000000" pitchFamily="2" charset="2"/>
              <a:buChar char="§"/>
            </a:pPr>
            <a:r>
              <a:rPr lang="fr-FR" sz="1400" b="0" i="1" dirty="0"/>
              <a:t>RAFP forcé pour les fonctionnaires</a:t>
            </a:r>
          </a:p>
          <a:p>
            <a:pPr marL="1657350" lvl="3">
              <a:lnSpc>
                <a:spcPts val="1700"/>
              </a:lnSpc>
              <a:spcBef>
                <a:spcPts val="0"/>
              </a:spcBef>
              <a:buFont typeface="Wingdings" panose="05000000000000000000" pitchFamily="2" charset="2"/>
              <a:buChar char="§"/>
            </a:pPr>
            <a:r>
              <a:rPr lang="fr-FR" sz="1400" b="0" i="1" dirty="0"/>
              <a:t>Indemnisation forcée pour les contractuels</a:t>
            </a:r>
            <a:r>
              <a:rPr lang="fr-FR" b="0" i="1" dirty="0"/>
              <a:t>			</a:t>
            </a:r>
          </a:p>
          <a:p>
            <a:pPr marL="1005750" lvl="2"/>
            <a:endParaRPr lang="fr-FR" b="0" dirty="0"/>
          </a:p>
          <a:p>
            <a:pPr marL="1657350" lvl="3"/>
            <a:endParaRPr lang="fr-FR" b="0" dirty="0"/>
          </a:p>
          <a:p>
            <a:pPr marL="1005750" lvl="2"/>
            <a:endParaRPr lang="fr-FR" b="0" dirty="0"/>
          </a:p>
          <a:p>
            <a:endParaRPr lang="fr-FR" b="0" dirty="0"/>
          </a:p>
        </p:txBody>
      </p:sp>
    </p:spTree>
    <p:extLst>
      <p:ext uri="{BB962C8B-B14F-4D97-AF65-F5344CB8AC3E}">
        <p14:creationId xmlns:p14="http://schemas.microsoft.com/office/powerpoint/2010/main" val="121125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Rappels:</a:t>
            </a:r>
          </a:p>
        </p:txBody>
      </p:sp>
      <p:sp>
        <p:nvSpPr>
          <p:cNvPr id="5" name="Espace réservé du texte 4">
            <a:extLst>
              <a:ext uri="{FF2B5EF4-FFF2-40B4-BE49-F238E27FC236}">
                <a16:creationId xmlns:a16="http://schemas.microsoft.com/office/drawing/2014/main" id="{FE949F3A-A271-437B-BDAE-AD9B8F913499}"/>
              </a:ext>
            </a:extLst>
          </p:cNvPr>
          <p:cNvSpPr txBox="1">
            <a:spLocks/>
          </p:cNvSpPr>
          <p:nvPr/>
        </p:nvSpPr>
        <p:spPr>
          <a:xfrm>
            <a:off x="490517" y="1656370"/>
            <a:ext cx="11360737" cy="72010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Pour les agents qui ont un solde CET de 60 jours ou plus: </a:t>
            </a:r>
          </a:p>
          <a:p>
            <a:pPr marL="1943100" lvl="3" indent="-285750">
              <a:lnSpc>
                <a:spcPct val="100000"/>
              </a:lnSpc>
              <a:spcBef>
                <a:spcPts val="0"/>
              </a:spcBef>
              <a:buFont typeface="Wingdings" panose="05000000000000000000" pitchFamily="2" charset="2"/>
              <a:buChar char="ü"/>
            </a:pPr>
            <a:r>
              <a:rPr lang="fr-FR" sz="1400" b="0" dirty="0">
                <a:solidFill>
                  <a:srgbClr val="000000"/>
                </a:solidFill>
              </a:rPr>
              <a:t>La progression n’est plus possible.</a:t>
            </a:r>
          </a:p>
          <a:p>
            <a:pPr marL="1943100" lvl="3" indent="-285750">
              <a:lnSpc>
                <a:spcPct val="100000"/>
              </a:lnSpc>
              <a:spcBef>
                <a:spcPts val="0"/>
              </a:spcBef>
              <a:buFont typeface="Wingdings" panose="05000000000000000000" pitchFamily="2" charset="2"/>
              <a:buChar char="ü"/>
            </a:pPr>
            <a:r>
              <a:rPr lang="fr-FR" sz="1400" b="0" dirty="0"/>
              <a:t>L’agent peut encore alimenter mais doit tout optionner en indemnisation et/ou en RAFP.</a:t>
            </a:r>
          </a:p>
          <a:p>
            <a:pPr lvl="2" indent="0">
              <a:lnSpc>
                <a:spcPct val="100000"/>
              </a:lnSpc>
              <a:buNone/>
            </a:pPr>
            <a:r>
              <a:rPr lang="fr-FR" b="0" i="1" dirty="0"/>
              <a:t>			</a:t>
            </a:r>
          </a:p>
          <a:p>
            <a:pPr marL="1005750" lvl="2">
              <a:lnSpc>
                <a:spcPct val="100000"/>
              </a:lnSpc>
            </a:pPr>
            <a:endParaRPr lang="fr-FR" b="0" dirty="0"/>
          </a:p>
          <a:p>
            <a:endParaRPr lang="fr-FR" b="0" dirty="0"/>
          </a:p>
        </p:txBody>
      </p:sp>
      <p:sp>
        <p:nvSpPr>
          <p:cNvPr id="7" name="Espace réservé du texte 4">
            <a:extLst>
              <a:ext uri="{FF2B5EF4-FFF2-40B4-BE49-F238E27FC236}">
                <a16:creationId xmlns:a16="http://schemas.microsoft.com/office/drawing/2014/main" id="{3E5CB4F6-D6C6-4C7B-8B5E-09CF5FB6AF25}"/>
              </a:ext>
            </a:extLst>
          </p:cNvPr>
          <p:cNvSpPr txBox="1">
            <a:spLocks/>
          </p:cNvSpPr>
          <p:nvPr/>
        </p:nvSpPr>
        <p:spPr>
          <a:xfrm>
            <a:off x="727984" y="4034657"/>
            <a:ext cx="10758216" cy="11401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62900" lvl="2" indent="-342900">
              <a:buFont typeface="Wingdings" panose="05000000000000000000" pitchFamily="2" charset="2"/>
              <a:buChar char="q"/>
            </a:pPr>
            <a:r>
              <a:rPr lang="fr-FR" dirty="0"/>
              <a:t>Exemple 2: </a:t>
            </a:r>
          </a:p>
          <a:p>
            <a:pPr marL="1657350" lvl="3">
              <a:lnSpc>
                <a:spcPts val="1700"/>
              </a:lnSpc>
              <a:spcBef>
                <a:spcPts val="0"/>
              </a:spcBef>
              <a:buFont typeface="Wingdings" panose="05000000000000000000" pitchFamily="2" charset="2"/>
              <a:buChar char="§"/>
            </a:pPr>
            <a:r>
              <a:rPr lang="fr-FR" sz="1400" b="0" i="1" dirty="0"/>
              <a:t>Le solde CET de l’agent est de 60 jours, et il veut alimenter de 16 jours de CA 2026.</a:t>
            </a:r>
          </a:p>
          <a:p>
            <a:pPr marL="1657350" lvl="3">
              <a:lnSpc>
                <a:spcPts val="1700"/>
              </a:lnSpc>
              <a:spcBef>
                <a:spcPts val="0"/>
              </a:spcBef>
              <a:buFont typeface="Wingdings" panose="05000000000000000000" pitchFamily="2" charset="2"/>
              <a:buChar char="§"/>
            </a:pPr>
            <a:r>
              <a:rPr lang="fr-FR" sz="1400" b="0" i="1" dirty="0"/>
              <a:t>C’est autorisé, à condition de placer au minimum les 16 jours sur au moins une option.</a:t>
            </a:r>
          </a:p>
          <a:p>
            <a:pPr marL="1657350" lvl="3">
              <a:lnSpc>
                <a:spcPts val="1700"/>
              </a:lnSpc>
              <a:spcBef>
                <a:spcPts val="0"/>
              </a:spcBef>
              <a:buFont typeface="Wingdings" panose="05000000000000000000" pitchFamily="2" charset="2"/>
              <a:buChar char="§"/>
            </a:pPr>
            <a:r>
              <a:rPr lang="fr-FR" sz="1400" b="0" i="1" dirty="0"/>
              <a:t>Il est possible dans cet exemple de mettre jusqu’à 61 jours en option (cas de départ en retraite en début 2027)</a:t>
            </a:r>
          </a:p>
          <a:p>
            <a:pPr marL="1943100" lvl="3" indent="-285750">
              <a:lnSpc>
                <a:spcPts val="1700"/>
              </a:lnSpc>
              <a:spcBef>
                <a:spcPts val="0"/>
              </a:spcBef>
              <a:buFont typeface="Wingdings" panose="05000000000000000000" pitchFamily="2" charset="2"/>
              <a:buChar char="v"/>
            </a:pPr>
            <a:r>
              <a:rPr lang="fr-FR" sz="1400" b="0" i="1" dirty="0"/>
              <a:t>60 + 16 = 76 </a:t>
            </a:r>
            <a:r>
              <a:rPr lang="fr-FR" sz="1400" b="0" i="1" dirty="0">
                <a:sym typeface="Wingdings" panose="05000000000000000000" pitchFamily="2" charset="2"/>
              </a:rPr>
              <a:t> 76 – 15 = 61</a:t>
            </a:r>
            <a:endParaRPr lang="fr-FR" sz="1400" b="0" i="1" dirty="0"/>
          </a:p>
          <a:p>
            <a:pPr marL="1714500" lvl="3" indent="-342900">
              <a:lnSpc>
                <a:spcPts val="1700"/>
              </a:lnSpc>
              <a:spcBef>
                <a:spcPts val="0"/>
              </a:spcBef>
              <a:buFont typeface="Wingdings" panose="05000000000000000000" pitchFamily="2" charset="2"/>
              <a:buChar char="§"/>
            </a:pPr>
            <a:endParaRPr lang="fr-FR" sz="1400" b="0" dirty="0">
              <a:solidFill>
                <a:srgbClr val="000000"/>
              </a:solidFill>
              <a:latin typeface="+mn-lt"/>
              <a:cs typeface="Arial" panose="020B0604020202020204" pitchFamily="34" charset="0"/>
            </a:endParaRPr>
          </a:p>
          <a:p>
            <a:pPr marL="1657350" lvl="3"/>
            <a:endParaRPr lang="fr-FR" b="0" i="1" dirty="0">
              <a:solidFill>
                <a:srgbClr val="000000"/>
              </a:solidFill>
              <a:latin typeface="Arial" panose="020B0604020202020204" pitchFamily="34" charset="0"/>
              <a:cs typeface="Arial" panose="020B0604020202020204" pitchFamily="34" charset="0"/>
            </a:endParaRPr>
          </a:p>
          <a:p>
            <a:pPr lvl="2" indent="0">
              <a:buNone/>
            </a:pPr>
            <a:r>
              <a:rPr lang="fr-FR" b="0" i="1" dirty="0"/>
              <a:t>			</a:t>
            </a:r>
          </a:p>
          <a:p>
            <a:pPr marL="1005750" lvl="2"/>
            <a:endParaRPr lang="fr-FR" b="0" dirty="0"/>
          </a:p>
          <a:p>
            <a:pPr marL="1657350" lvl="3"/>
            <a:endParaRPr lang="fr-FR" b="0" dirty="0"/>
          </a:p>
          <a:p>
            <a:pPr marL="1005750" lvl="2"/>
            <a:endParaRPr lang="fr-FR" b="0" dirty="0"/>
          </a:p>
          <a:p>
            <a:endParaRPr lang="fr-FR" b="0" dirty="0"/>
          </a:p>
        </p:txBody>
      </p:sp>
      <p:sp>
        <p:nvSpPr>
          <p:cNvPr id="8" name="Espace réservé du texte 4">
            <a:extLst>
              <a:ext uri="{FF2B5EF4-FFF2-40B4-BE49-F238E27FC236}">
                <a16:creationId xmlns:a16="http://schemas.microsoft.com/office/drawing/2014/main" id="{44DF54F3-D35B-4755-BA1B-FA4A99130671}"/>
              </a:ext>
            </a:extLst>
          </p:cNvPr>
          <p:cNvSpPr txBox="1">
            <a:spLocks/>
          </p:cNvSpPr>
          <p:nvPr/>
        </p:nvSpPr>
        <p:spPr>
          <a:xfrm>
            <a:off x="738534" y="2520767"/>
            <a:ext cx="10801500" cy="1331735"/>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62900" lvl="2" indent="-342900">
              <a:buFont typeface="Wingdings" panose="05000000000000000000" pitchFamily="2" charset="2"/>
              <a:buChar char="q"/>
            </a:pPr>
            <a:r>
              <a:rPr lang="fr-FR" dirty="0"/>
              <a:t>Exemple 1: </a:t>
            </a:r>
          </a:p>
          <a:p>
            <a:pPr marL="1657350" lvl="3">
              <a:lnSpc>
                <a:spcPts val="1700"/>
              </a:lnSpc>
              <a:spcBef>
                <a:spcPts val="0"/>
              </a:spcBef>
              <a:buFont typeface="Wingdings" panose="05000000000000000000" pitchFamily="2" charset="2"/>
              <a:buChar char="§"/>
            </a:pPr>
            <a:r>
              <a:rPr lang="fr-FR" sz="1400" b="0" i="1" dirty="0"/>
              <a:t>Le solde CET de l’agent est de 58 jours, et il veut alimenter de 23 jours de CA 2026.</a:t>
            </a:r>
          </a:p>
          <a:p>
            <a:pPr marL="1657350" lvl="3">
              <a:lnSpc>
                <a:spcPts val="1700"/>
              </a:lnSpc>
              <a:spcBef>
                <a:spcPts val="0"/>
              </a:spcBef>
              <a:buFont typeface="Wingdings" panose="05000000000000000000" pitchFamily="2" charset="2"/>
              <a:buChar char="§"/>
            </a:pPr>
            <a:r>
              <a:rPr lang="fr-FR" sz="1400" b="0" i="1" dirty="0"/>
              <a:t>Le CET peut encore progresser de 2 jours.</a:t>
            </a:r>
          </a:p>
          <a:p>
            <a:pPr marL="1657350" lvl="3">
              <a:lnSpc>
                <a:spcPts val="1700"/>
              </a:lnSpc>
              <a:spcBef>
                <a:spcPts val="0"/>
              </a:spcBef>
              <a:buFont typeface="Wingdings" panose="05000000000000000000" pitchFamily="2" charset="2"/>
              <a:buChar char="§"/>
            </a:pPr>
            <a:r>
              <a:rPr lang="fr-FR" sz="1400" b="0" i="1" dirty="0"/>
              <a:t>Les 21 autres jours devront faire l’objet d’une option au minimum. </a:t>
            </a:r>
          </a:p>
          <a:p>
            <a:pPr marL="1657350" lvl="3">
              <a:lnSpc>
                <a:spcPts val="1700"/>
              </a:lnSpc>
              <a:spcBef>
                <a:spcPts val="0"/>
              </a:spcBef>
              <a:buFont typeface="Wingdings" panose="05000000000000000000" pitchFamily="2" charset="2"/>
              <a:buChar char="§"/>
            </a:pPr>
            <a:r>
              <a:rPr lang="fr-FR" sz="1400" b="0" i="1" dirty="0"/>
              <a:t>Il est possible dans cet exemple de mettre jusqu’à 66 jours en options (cas de départ en retraite en début 2027)</a:t>
            </a:r>
          </a:p>
          <a:p>
            <a:pPr marL="1943100" lvl="3" indent="-285750">
              <a:lnSpc>
                <a:spcPts val="1700"/>
              </a:lnSpc>
              <a:spcBef>
                <a:spcPts val="0"/>
              </a:spcBef>
              <a:buFont typeface="Wingdings" panose="05000000000000000000" pitchFamily="2" charset="2"/>
              <a:buChar char="v"/>
            </a:pPr>
            <a:r>
              <a:rPr lang="fr-FR" sz="1400" b="0" i="1" dirty="0"/>
              <a:t>58 + 23 = 81 </a:t>
            </a:r>
            <a:r>
              <a:rPr lang="fr-FR" sz="1400" b="0" i="1" dirty="0">
                <a:sym typeface="Wingdings" panose="05000000000000000000" pitchFamily="2" charset="2"/>
              </a:rPr>
              <a:t> 81 – 15 = 66</a:t>
            </a:r>
            <a:endParaRPr lang="fr-FR" sz="1400" b="0" i="1" dirty="0"/>
          </a:p>
        </p:txBody>
      </p:sp>
      <p:sp>
        <p:nvSpPr>
          <p:cNvPr id="9" name="Espace réservé du texte 4">
            <a:extLst>
              <a:ext uri="{FF2B5EF4-FFF2-40B4-BE49-F238E27FC236}">
                <a16:creationId xmlns:a16="http://schemas.microsoft.com/office/drawing/2014/main" id="{48EF979E-3284-44CE-ABD2-FA7E5926F181}"/>
              </a:ext>
            </a:extLst>
          </p:cNvPr>
          <p:cNvSpPr txBox="1">
            <a:spLocks/>
          </p:cNvSpPr>
          <p:nvPr/>
        </p:nvSpPr>
        <p:spPr>
          <a:xfrm>
            <a:off x="738534" y="5328536"/>
            <a:ext cx="10758216" cy="1340913"/>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62900" lvl="2" indent="-342900">
              <a:buFont typeface="Wingdings" panose="05000000000000000000" pitchFamily="2" charset="2"/>
              <a:buChar char="q"/>
            </a:pPr>
            <a:r>
              <a:rPr lang="fr-FR" dirty="0"/>
              <a:t>Exemple 3: </a:t>
            </a:r>
            <a:endParaRPr lang="fr-FR" dirty="0">
              <a:latin typeface="+mn-lt"/>
            </a:endParaRPr>
          </a:p>
          <a:p>
            <a:pPr marL="1657350" lvl="3">
              <a:lnSpc>
                <a:spcPts val="1700"/>
              </a:lnSpc>
              <a:spcBef>
                <a:spcPts val="0"/>
              </a:spcBef>
              <a:buFont typeface="Wingdings" panose="05000000000000000000" pitchFamily="2" charset="2"/>
              <a:buChar char="§"/>
            </a:pPr>
            <a:r>
              <a:rPr lang="fr-FR" sz="1400" b="0" i="1" dirty="0"/>
              <a:t>Le solde CET de l’agent est de 75 jours, et il veut alimenter de 9 jours de CA 2026.</a:t>
            </a:r>
          </a:p>
          <a:p>
            <a:pPr marL="1657350" lvl="3">
              <a:lnSpc>
                <a:spcPts val="1700"/>
              </a:lnSpc>
              <a:spcBef>
                <a:spcPts val="0"/>
              </a:spcBef>
              <a:buFont typeface="Wingdings" panose="05000000000000000000" pitchFamily="2" charset="2"/>
              <a:buChar char="§"/>
            </a:pPr>
            <a:r>
              <a:rPr lang="fr-FR" sz="1400" b="0" i="1" dirty="0"/>
              <a:t>C’est autorisé, à condition de placer au minimum les 9 jours sur au moins une option.</a:t>
            </a:r>
          </a:p>
          <a:p>
            <a:pPr marL="1657350" lvl="3">
              <a:lnSpc>
                <a:spcPts val="1700"/>
              </a:lnSpc>
              <a:spcBef>
                <a:spcPts val="0"/>
              </a:spcBef>
              <a:buFont typeface="Wingdings" panose="05000000000000000000" pitchFamily="2" charset="2"/>
              <a:buChar char="§"/>
            </a:pPr>
            <a:r>
              <a:rPr lang="fr-FR" sz="1400" b="0" i="1" dirty="0"/>
              <a:t>Il est possible dans cet exemple de mettre jusqu’à 69 jours en option (cas de départ en retraite en début 2027)</a:t>
            </a:r>
          </a:p>
          <a:p>
            <a:pPr marL="1943100" lvl="3" indent="-285750">
              <a:lnSpc>
                <a:spcPts val="1700"/>
              </a:lnSpc>
              <a:spcBef>
                <a:spcPts val="0"/>
              </a:spcBef>
              <a:buFont typeface="Wingdings" panose="05000000000000000000" pitchFamily="2" charset="2"/>
              <a:buChar char="v"/>
            </a:pPr>
            <a:r>
              <a:rPr lang="fr-FR" sz="1400" b="0" i="1" dirty="0"/>
              <a:t>75 + 9 = 84 </a:t>
            </a:r>
            <a:r>
              <a:rPr lang="fr-FR" sz="1400" b="0" i="1" dirty="0">
                <a:sym typeface="Wingdings" panose="05000000000000000000" pitchFamily="2" charset="2"/>
              </a:rPr>
              <a:t> 84 – 15 = 69</a:t>
            </a:r>
            <a:endParaRPr lang="fr-FR" sz="1400" b="0" i="1" dirty="0"/>
          </a:p>
          <a:p>
            <a:pPr marL="1714500" lvl="3" indent="-342900">
              <a:lnSpc>
                <a:spcPts val="1700"/>
              </a:lnSpc>
              <a:spcBef>
                <a:spcPts val="0"/>
              </a:spcBef>
              <a:buFont typeface="Wingdings" panose="05000000000000000000" pitchFamily="2" charset="2"/>
              <a:buChar char="§"/>
            </a:pPr>
            <a:endParaRPr lang="fr-FR" sz="1400" b="0" dirty="0">
              <a:solidFill>
                <a:srgbClr val="000000"/>
              </a:solidFill>
              <a:latin typeface="+mn-lt"/>
              <a:cs typeface="Arial" panose="020B0604020202020204" pitchFamily="34" charset="0"/>
            </a:endParaRPr>
          </a:p>
          <a:p>
            <a:pPr marL="1657350" lvl="3"/>
            <a:endParaRPr lang="fr-FR" b="0" i="1" dirty="0">
              <a:solidFill>
                <a:srgbClr val="000000"/>
              </a:solidFill>
              <a:latin typeface="Arial" panose="020B0604020202020204" pitchFamily="34" charset="0"/>
              <a:cs typeface="Arial" panose="020B0604020202020204" pitchFamily="34" charset="0"/>
            </a:endParaRPr>
          </a:p>
          <a:p>
            <a:pPr lvl="2" indent="0">
              <a:buNone/>
            </a:pPr>
            <a:r>
              <a:rPr lang="fr-FR" b="0" i="1" dirty="0"/>
              <a:t>			</a:t>
            </a:r>
          </a:p>
          <a:p>
            <a:pPr marL="1005750" lvl="2"/>
            <a:endParaRPr lang="fr-FR" b="0" dirty="0"/>
          </a:p>
          <a:p>
            <a:pPr marL="1657350" lvl="3"/>
            <a:endParaRPr lang="fr-FR" b="0" dirty="0"/>
          </a:p>
          <a:p>
            <a:pPr marL="1005750" lvl="2"/>
            <a:endParaRPr lang="fr-FR" b="0" dirty="0"/>
          </a:p>
          <a:p>
            <a:endParaRPr lang="fr-FR" b="0" dirty="0"/>
          </a:p>
        </p:txBody>
      </p:sp>
    </p:spTree>
    <p:extLst>
      <p:ext uri="{BB962C8B-B14F-4D97-AF65-F5344CB8AC3E}">
        <p14:creationId xmlns:p14="http://schemas.microsoft.com/office/powerpoint/2010/main" val="54000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Rappels sur quelques situations particulières:</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515042" y="1869230"/>
            <a:ext cx="11222058" cy="124727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t>Pendant la campagne CET, certains agents peuvent optionner immédiatement et d’autres ne peuvent le faire qu’à partir du 1er janvier N+1</a:t>
            </a:r>
            <a:r>
              <a:rPr lang="fr-FR" b="0" i="1" dirty="0"/>
              <a:t>.</a:t>
            </a:r>
          </a:p>
          <a:p>
            <a:pPr marL="1657350" lvl="3">
              <a:lnSpc>
                <a:spcPts val="1700"/>
              </a:lnSpc>
              <a:spcBef>
                <a:spcPts val="0"/>
              </a:spcBef>
              <a:buFont typeface="Wingdings" panose="05000000000000000000" pitchFamily="2" charset="2"/>
              <a:buChar char="§"/>
            </a:pPr>
            <a:r>
              <a:rPr lang="fr-FR" sz="1400" b="0" i="1" dirty="0"/>
              <a:t>Les agents qui alimentent leur CET peuvent optionner de suite.</a:t>
            </a:r>
          </a:p>
          <a:p>
            <a:pPr marL="1657350" lvl="3">
              <a:lnSpc>
                <a:spcPts val="1700"/>
              </a:lnSpc>
              <a:spcBef>
                <a:spcPts val="0"/>
              </a:spcBef>
              <a:buFont typeface="Wingdings" panose="05000000000000000000" pitchFamily="2" charset="2"/>
              <a:buChar char="§"/>
            </a:pPr>
            <a:r>
              <a:rPr lang="fr-FR" sz="1400" b="0" i="1" dirty="0"/>
              <a:t>Les agents qui n’alimentent pas leur CET peuvent également optionner de suite.</a:t>
            </a:r>
          </a:p>
          <a:p>
            <a:pPr marL="1657350" lvl="3">
              <a:lnSpc>
                <a:spcPts val="1700"/>
              </a:lnSpc>
              <a:spcBef>
                <a:spcPts val="0"/>
              </a:spcBef>
              <a:buFont typeface="Wingdings" panose="05000000000000000000" pitchFamily="2" charset="2"/>
              <a:buChar char="§"/>
            </a:pPr>
            <a:r>
              <a:rPr lang="fr-FR" sz="1400" b="0" i="1" dirty="0">
                <a:sym typeface="Wingdings" panose="05000000000000000000" pitchFamily="2" charset="2"/>
              </a:rPr>
              <a:t>Cela peut dépendre de la situation administrative de l’agent au moment de la campagne CET.</a:t>
            </a:r>
            <a:endParaRPr lang="fr-FR" sz="1400" b="0" i="1" dirty="0"/>
          </a:p>
          <a:p>
            <a:pPr lvl="2" indent="0">
              <a:buNone/>
            </a:pPr>
            <a:r>
              <a:rPr lang="fr-FR" b="0" dirty="0"/>
              <a:t>																		</a:t>
            </a:r>
          </a:p>
          <a:p>
            <a:pPr marL="1005750" lvl="2"/>
            <a:endParaRPr lang="fr-FR" b="0" dirty="0"/>
          </a:p>
          <a:p>
            <a:pPr marL="1657350" lvl="3"/>
            <a:endParaRPr lang="fr-FR" b="0" dirty="0"/>
          </a:p>
          <a:p>
            <a:pPr marL="1005750" lvl="2"/>
            <a:endParaRPr lang="fr-FR" b="0" i="1" dirty="0">
              <a:solidFill>
                <a:srgbClr val="11284B"/>
              </a:solidFill>
              <a:latin typeface="IBM Plex Sans SemiBold" panose="020B0503050203000203" pitchFamily="34" charset="0"/>
              <a:cs typeface="+mn-cs"/>
            </a:endParaRPr>
          </a:p>
          <a:p>
            <a:endParaRPr lang="fr-FR" b="0" dirty="0"/>
          </a:p>
        </p:txBody>
      </p:sp>
      <p:sp>
        <p:nvSpPr>
          <p:cNvPr id="5" name="Espace réservé du texte 4">
            <a:extLst>
              <a:ext uri="{FF2B5EF4-FFF2-40B4-BE49-F238E27FC236}">
                <a16:creationId xmlns:a16="http://schemas.microsoft.com/office/drawing/2014/main" id="{944CA41A-B9C1-4841-AB39-909C425AD1D0}"/>
              </a:ext>
            </a:extLst>
          </p:cNvPr>
          <p:cNvSpPr txBox="1">
            <a:spLocks/>
          </p:cNvSpPr>
          <p:nvPr/>
        </p:nvSpPr>
        <p:spPr>
          <a:xfrm>
            <a:off x="515042" y="3284980"/>
            <a:ext cx="11222058" cy="1028434"/>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t>Agent qui va partir en retraite en 2027:</a:t>
            </a:r>
          </a:p>
          <a:p>
            <a:pPr marL="1657350" lvl="3">
              <a:lnSpc>
                <a:spcPts val="1700"/>
              </a:lnSpc>
              <a:spcBef>
                <a:spcPts val="0"/>
              </a:spcBef>
              <a:buFont typeface="Wingdings" panose="05000000000000000000" pitchFamily="2" charset="2"/>
              <a:buChar char="§"/>
            </a:pPr>
            <a:r>
              <a:rPr lang="fr-FR" sz="1400" b="0" i="1" dirty="0"/>
              <a:t>S’il a un compte CET historique, l’agent doit vous demander de fusionner ce compteur (action dans </a:t>
            </a:r>
            <a:r>
              <a:rPr lang="fr-FR" sz="1400" b="0" i="1" dirty="0" err="1"/>
              <a:t>Sirhus</a:t>
            </a:r>
            <a:r>
              <a:rPr lang="fr-FR" sz="1400" b="0" i="1" dirty="0"/>
              <a:t>).</a:t>
            </a:r>
          </a:p>
          <a:p>
            <a:pPr marL="1657350" lvl="3">
              <a:lnSpc>
                <a:spcPts val="1700"/>
              </a:lnSpc>
              <a:spcBef>
                <a:spcPts val="0"/>
              </a:spcBef>
              <a:buFont typeface="Wingdings" panose="05000000000000000000" pitchFamily="2" charset="2"/>
              <a:buChar char="§"/>
            </a:pPr>
            <a:r>
              <a:rPr lang="fr-FR" sz="1400" b="0" i="1" dirty="0"/>
              <a:t>S’il veut se faire indemniser les jours de CET épargnés sur son compte, il doit le faire pendant cette campagne.</a:t>
            </a:r>
          </a:p>
          <a:p>
            <a:pPr marL="1657350" lvl="3">
              <a:lnSpc>
                <a:spcPts val="1700"/>
              </a:lnSpc>
              <a:spcBef>
                <a:spcPts val="0"/>
              </a:spcBef>
              <a:buFont typeface="Wingdings" panose="05000000000000000000" pitchFamily="2" charset="2"/>
              <a:buChar char="§"/>
            </a:pPr>
            <a:r>
              <a:rPr lang="fr-FR" sz="1400" b="0" i="1" dirty="0"/>
              <a:t>Sinon l’ensemble des jours épargnés ne pourront être consommés que sous forme de congés ou ils seront perdus.</a:t>
            </a:r>
          </a:p>
          <a:p>
            <a:pPr marL="1657350" lvl="3"/>
            <a:endParaRPr lang="fr-FR" b="0" dirty="0"/>
          </a:p>
          <a:p>
            <a:pPr marL="1005750" lvl="2"/>
            <a:endParaRPr lang="fr-FR" b="0" dirty="0"/>
          </a:p>
          <a:p>
            <a:endParaRPr lang="fr-FR" b="0" dirty="0"/>
          </a:p>
        </p:txBody>
      </p:sp>
      <p:sp>
        <p:nvSpPr>
          <p:cNvPr id="8" name="Espace réservé du texte 4">
            <a:extLst>
              <a:ext uri="{FF2B5EF4-FFF2-40B4-BE49-F238E27FC236}">
                <a16:creationId xmlns:a16="http://schemas.microsoft.com/office/drawing/2014/main" id="{4D1BF78A-25EA-4EFA-A216-D2446EA62D1F}"/>
              </a:ext>
            </a:extLst>
          </p:cNvPr>
          <p:cNvSpPr txBox="1">
            <a:spLocks/>
          </p:cNvSpPr>
          <p:nvPr/>
        </p:nvSpPr>
        <p:spPr>
          <a:xfrm>
            <a:off x="515042" y="4481885"/>
            <a:ext cx="11125728" cy="18002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t>Le don de jours CET:</a:t>
            </a:r>
          </a:p>
          <a:p>
            <a:pPr marL="1657350" lvl="3">
              <a:lnSpc>
                <a:spcPts val="1700"/>
              </a:lnSpc>
              <a:spcBef>
                <a:spcPts val="0"/>
              </a:spcBef>
              <a:buFont typeface="Wingdings" panose="05000000000000000000" pitchFamily="2" charset="2"/>
              <a:buChar char="§"/>
            </a:pPr>
            <a:r>
              <a:rPr lang="fr-FR" sz="1400" b="0" i="1" dirty="0"/>
              <a:t>Don du CET Historique: peut être fait à tout moment (ATTENTION doit être validé et compteur à décrémenter manuellement)</a:t>
            </a:r>
          </a:p>
          <a:p>
            <a:pPr marL="1657350" lvl="3">
              <a:lnSpc>
                <a:spcPts val="1700"/>
              </a:lnSpc>
              <a:spcBef>
                <a:spcPts val="0"/>
              </a:spcBef>
              <a:buFont typeface="Wingdings" panose="05000000000000000000" pitchFamily="2" charset="2"/>
              <a:buChar char="§"/>
            </a:pPr>
            <a:r>
              <a:rPr lang="fr-FR" sz="1400" b="0" i="1" dirty="0"/>
              <a:t>Don de CET NR:</a:t>
            </a:r>
          </a:p>
          <a:p>
            <a:pPr marL="2400300" lvl="4" indent="-285750">
              <a:lnSpc>
                <a:spcPts val="1700"/>
              </a:lnSpc>
              <a:spcBef>
                <a:spcPts val="0"/>
              </a:spcBef>
              <a:buFont typeface="Wingdings" panose="05000000000000000000" pitchFamily="2" charset="2"/>
              <a:buChar char="q"/>
            </a:pPr>
            <a:r>
              <a:rPr lang="fr-FR" sz="1400" b="0" i="1" dirty="0"/>
              <a:t>A faire avant une saisie d’alimentation CET.</a:t>
            </a:r>
          </a:p>
          <a:p>
            <a:pPr marL="3086100" lvl="5" indent="-285750">
              <a:lnSpc>
                <a:spcPts val="1700"/>
              </a:lnSpc>
              <a:spcBef>
                <a:spcPts val="0"/>
              </a:spcBef>
              <a:buFont typeface="Wingdings" panose="05000000000000000000" pitchFamily="2" charset="2"/>
              <a:buChar char="v"/>
            </a:pPr>
            <a:r>
              <a:rPr lang="fr-FR" sz="1400" i="1" dirty="0">
                <a:solidFill>
                  <a:srgbClr val="11284B"/>
                </a:solidFill>
                <a:latin typeface="IBM Plex Sans SemiBold" panose="020B0503050203000203" pitchFamily="34" charset="0"/>
              </a:rPr>
              <a:t>Le don est bloqué si un mouvement est à l’état « en cours »</a:t>
            </a:r>
          </a:p>
          <a:p>
            <a:pPr marL="2400300" lvl="4" indent="-285750">
              <a:lnSpc>
                <a:spcPts val="1700"/>
              </a:lnSpc>
              <a:spcBef>
                <a:spcPts val="0"/>
              </a:spcBef>
              <a:buFont typeface="Wingdings" panose="05000000000000000000" pitchFamily="2" charset="2"/>
              <a:buChar char="q"/>
            </a:pPr>
            <a:r>
              <a:rPr lang="fr-FR" sz="1400" b="0" i="1" dirty="0"/>
              <a:t>Dans le cas d’un agent partant en retraite en début 2027, et qu’il veut se faire indemniser les jours épargnés, il vaut mieux alors faire le don après la campagne. Pour ce faire l’agent devra, lorsqu’il doit quitter avant le 31 janvier, demander à sa gestionnaire d’intervenir.</a:t>
            </a:r>
            <a:endParaRPr lang="fr-FR" b="0" dirty="0"/>
          </a:p>
          <a:p>
            <a:pPr marL="1005750" lvl="2"/>
            <a:endParaRPr lang="fr-FR" b="0" dirty="0"/>
          </a:p>
          <a:p>
            <a:endParaRPr lang="fr-FR" b="0" dirty="0"/>
          </a:p>
        </p:txBody>
      </p:sp>
    </p:spTree>
    <p:extLst>
      <p:ext uri="{BB962C8B-B14F-4D97-AF65-F5344CB8AC3E}">
        <p14:creationId xmlns:p14="http://schemas.microsoft.com/office/powerpoint/2010/main" val="175549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Rappels sur quelques situations particulières:</a:t>
            </a:r>
          </a:p>
        </p:txBody>
      </p:sp>
      <p:sp>
        <p:nvSpPr>
          <p:cNvPr id="7" name="Espace réservé du texte 4">
            <a:extLst>
              <a:ext uri="{FF2B5EF4-FFF2-40B4-BE49-F238E27FC236}">
                <a16:creationId xmlns:a16="http://schemas.microsoft.com/office/drawing/2014/main" id="{D8A337D6-E339-415D-8BCE-001880229137}"/>
              </a:ext>
            </a:extLst>
          </p:cNvPr>
          <p:cNvSpPr txBox="1">
            <a:spLocks/>
          </p:cNvSpPr>
          <p:nvPr/>
        </p:nvSpPr>
        <p:spPr>
          <a:xfrm>
            <a:off x="479425" y="1772770"/>
            <a:ext cx="10657275" cy="165623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t>Fusion du CET Historique:</a:t>
            </a:r>
          </a:p>
          <a:p>
            <a:pPr marL="1657350" lvl="3">
              <a:lnSpc>
                <a:spcPts val="1700"/>
              </a:lnSpc>
              <a:spcBef>
                <a:spcPts val="0"/>
              </a:spcBef>
              <a:buFont typeface="Wingdings" panose="05000000000000000000" pitchFamily="2" charset="2"/>
              <a:buChar char="§"/>
            </a:pPr>
            <a:r>
              <a:rPr lang="fr-FR" sz="1400" b="0" i="1" dirty="0"/>
              <a:t>La procédure (</a:t>
            </a:r>
            <a:r>
              <a:rPr lang="fr-FR" sz="1400" b="0" i="1" dirty="0">
                <a:hlinkClick r:id="rId3"/>
              </a:rPr>
              <a:t>Compte Epargne Temps</a:t>
            </a:r>
            <a:r>
              <a:rPr lang="fr-FR" sz="1400" b="0" i="1" dirty="0"/>
              <a:t>) est décrite dans les guides du </a:t>
            </a:r>
            <a:r>
              <a:rPr lang="fr-FR" sz="1400" b="0" i="1" dirty="0">
                <a:hlinkClick r:id="rId4"/>
              </a:rPr>
              <a:t>portail RH</a:t>
            </a:r>
            <a:r>
              <a:rPr lang="fr-FR" sz="1400" b="0" i="1" dirty="0"/>
              <a:t> (en cours de mise à jour)</a:t>
            </a:r>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buFont typeface="Wingdings" panose="05000000000000000000" pitchFamily="2" charset="2"/>
              <a:buChar char="§"/>
            </a:pPr>
            <a:r>
              <a:rPr lang="fr-FR" sz="1400" b="0" i="1" dirty="0">
                <a:solidFill>
                  <a:schemeClr val="tx1"/>
                </a:solidFill>
                <a:highlight>
                  <a:srgbClr val="FFFF00"/>
                </a:highlight>
              </a:rPr>
              <a:t>En cas de blocage                                                                                               </a:t>
            </a:r>
            <a:r>
              <a:rPr lang="fr-FR" sz="1400" b="0" i="1" dirty="0">
                <a:solidFill>
                  <a:schemeClr val="tx1"/>
                </a:solidFill>
                <a:highlight>
                  <a:srgbClr val="FFFF00"/>
                </a:highlight>
                <a:sym typeface="Wingdings" panose="05000000000000000000" pitchFamily="2" charset="2"/>
              </a:rPr>
              <a:t> Faire une assistance </a:t>
            </a:r>
            <a:r>
              <a:rPr lang="fr-FR" sz="1400" b="0" i="1" dirty="0" err="1">
                <a:solidFill>
                  <a:schemeClr val="tx1"/>
                </a:solidFill>
                <a:highlight>
                  <a:srgbClr val="FFFF00"/>
                </a:highlight>
                <a:sym typeface="Wingdings" panose="05000000000000000000" pitchFamily="2" charset="2"/>
              </a:rPr>
              <a:t>Sirhus</a:t>
            </a:r>
            <a:endParaRPr lang="fr-FR" sz="1400" b="0" i="1" dirty="0">
              <a:solidFill>
                <a:schemeClr val="tx1"/>
              </a:solidFill>
              <a:highlight>
                <a:srgbClr val="FFFF00"/>
              </a:highlight>
            </a:endParaRPr>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pPr>
            <a:endParaRPr lang="fr-FR" sz="1400" b="0" i="1" dirty="0">
              <a:sym typeface="Wingdings" panose="05000000000000000000" pitchFamily="2" charset="2"/>
            </a:endParaRPr>
          </a:p>
          <a:p>
            <a:pPr marL="1657350" lvl="3">
              <a:lnSpc>
                <a:spcPts val="1700"/>
              </a:lnSpc>
              <a:spcBef>
                <a:spcPts val="0"/>
              </a:spcBef>
            </a:pPr>
            <a:endParaRPr lang="fr-FR" b="0" dirty="0"/>
          </a:p>
        </p:txBody>
      </p:sp>
      <p:sp>
        <p:nvSpPr>
          <p:cNvPr id="5" name="Espace réservé du texte 4">
            <a:extLst>
              <a:ext uri="{FF2B5EF4-FFF2-40B4-BE49-F238E27FC236}">
                <a16:creationId xmlns:a16="http://schemas.microsoft.com/office/drawing/2014/main" id="{8C0D7963-D070-4B7A-978A-D260FC5A88B5}"/>
              </a:ext>
            </a:extLst>
          </p:cNvPr>
          <p:cNvSpPr txBox="1">
            <a:spLocks/>
          </p:cNvSpPr>
          <p:nvPr/>
        </p:nvSpPr>
        <p:spPr>
          <a:xfrm>
            <a:off x="479425" y="3501010"/>
            <a:ext cx="10657275" cy="136819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buFont typeface="Wingdings" panose="05000000000000000000" pitchFamily="2" charset="2"/>
              <a:buChar char="v"/>
            </a:pPr>
            <a:r>
              <a:rPr lang="fr-FR" i="1" dirty="0"/>
              <a:t>Fonctionnement:</a:t>
            </a:r>
          </a:p>
          <a:p>
            <a:pPr marL="1657350" lvl="3">
              <a:lnSpc>
                <a:spcPts val="1700"/>
              </a:lnSpc>
              <a:spcBef>
                <a:spcPts val="0"/>
              </a:spcBef>
              <a:buFont typeface="Wingdings" panose="05000000000000000000" pitchFamily="2" charset="2"/>
              <a:buChar char="§"/>
            </a:pPr>
            <a:r>
              <a:rPr lang="fr-FR" sz="1400" b="0" i="1" dirty="0"/>
              <a:t>La fusion du CET H. alimente en premier le CET NR jusque 15 lorsque le solde initial du CET NR est &lt;15</a:t>
            </a:r>
          </a:p>
          <a:p>
            <a:pPr marL="1657350" lvl="3">
              <a:lnSpc>
                <a:spcPts val="1700"/>
              </a:lnSpc>
              <a:spcBef>
                <a:spcPts val="0"/>
              </a:spcBef>
              <a:buFont typeface="Wingdings" panose="05000000000000000000" pitchFamily="2" charset="2"/>
              <a:buChar char="§"/>
            </a:pPr>
            <a:r>
              <a:rPr lang="fr-FR" sz="1400" b="0" i="1" dirty="0"/>
              <a:t>Si le solde du CET H. est &lt;=16, une indemnisation par tranche de 4 jours réparti au maximum sur 4 années est générée.</a:t>
            </a:r>
          </a:p>
          <a:p>
            <a:pPr marL="1657350" lvl="3">
              <a:lnSpc>
                <a:spcPts val="1700"/>
              </a:lnSpc>
              <a:spcBef>
                <a:spcPts val="0"/>
              </a:spcBef>
              <a:buFont typeface="Wingdings" panose="05000000000000000000" pitchFamily="2" charset="2"/>
              <a:buChar char="§"/>
            </a:pPr>
            <a:r>
              <a:rPr lang="fr-FR" sz="1400" b="0" i="1" dirty="0"/>
              <a:t>Si le solde du CET H. est &gt;15, l’indemnisation est répartie en 4 tranches égales réparties sur 4 années.</a:t>
            </a:r>
          </a:p>
          <a:p>
            <a:pPr marL="1657350" lvl="3">
              <a:lnSpc>
                <a:spcPts val="1700"/>
              </a:lnSpc>
              <a:spcBef>
                <a:spcPts val="0"/>
              </a:spcBef>
              <a:buFont typeface="Wingdings" panose="05000000000000000000" pitchFamily="2" charset="2"/>
              <a:buChar char="§"/>
            </a:pPr>
            <a:r>
              <a:rPr lang="fr-FR" sz="1400" b="0" i="1" dirty="0"/>
              <a:t>Lors du départ d’un agent, quelle qu'en soit la cause, vous devez nous demander de modifier les dates d’indemnisations restantes (E-DEM).</a:t>
            </a:r>
            <a:r>
              <a:rPr lang="fr-FR" sz="1400" b="0" i="1" dirty="0">
                <a:sym typeface="Wingdings" panose="05000000000000000000" pitchFamily="2" charset="2"/>
              </a:rPr>
              <a:t> </a:t>
            </a:r>
            <a:r>
              <a:rPr lang="fr-FR" sz="1400" b="0" i="1" dirty="0">
                <a:highlight>
                  <a:srgbClr val="FFFF00"/>
                </a:highlight>
                <a:sym typeface="Wingdings" panose="05000000000000000000" pitchFamily="2" charset="2"/>
              </a:rPr>
              <a:t>A surveiller mais c’est traité automatiquement depuis quelques mois.</a:t>
            </a:r>
          </a:p>
          <a:p>
            <a:pPr marL="1657350" lvl="3">
              <a:lnSpc>
                <a:spcPts val="1700"/>
              </a:lnSpc>
              <a:spcBef>
                <a:spcPts val="0"/>
              </a:spcBef>
              <a:buFont typeface="Wingdings" panose="05000000000000000000" pitchFamily="2" charset="2"/>
              <a:buChar char="§"/>
            </a:pPr>
            <a:endParaRPr lang="fr-FR" sz="1400" b="0" i="1" dirty="0">
              <a:highlight>
                <a:srgbClr val="FFFF00"/>
              </a:highlight>
            </a:endParaRPr>
          </a:p>
          <a:p>
            <a:pPr marL="1657350" lvl="3">
              <a:lnSpc>
                <a:spcPts val="1700"/>
              </a:lnSpc>
              <a:spcBef>
                <a:spcPts val="0"/>
              </a:spcBef>
            </a:pPr>
            <a:endParaRPr lang="fr-FR" sz="1400" b="0" i="1" dirty="0">
              <a:highlight>
                <a:srgbClr val="FFFF00"/>
              </a:highlight>
              <a:sym typeface="Wingdings" panose="05000000000000000000" pitchFamily="2" charset="2"/>
            </a:endParaRPr>
          </a:p>
          <a:p>
            <a:pPr marL="1657350" lvl="3">
              <a:lnSpc>
                <a:spcPts val="1700"/>
              </a:lnSpc>
              <a:spcBef>
                <a:spcPts val="0"/>
              </a:spcBef>
            </a:pPr>
            <a:endParaRPr lang="fr-FR" b="0" dirty="0"/>
          </a:p>
        </p:txBody>
      </p:sp>
      <p:sp>
        <p:nvSpPr>
          <p:cNvPr id="6" name="Espace réservé du texte 4">
            <a:extLst>
              <a:ext uri="{FF2B5EF4-FFF2-40B4-BE49-F238E27FC236}">
                <a16:creationId xmlns:a16="http://schemas.microsoft.com/office/drawing/2014/main" id="{D06D6227-F4F8-40C8-B80D-187C894B3B02}"/>
              </a:ext>
            </a:extLst>
          </p:cNvPr>
          <p:cNvSpPr txBox="1">
            <a:spLocks/>
          </p:cNvSpPr>
          <p:nvPr/>
        </p:nvSpPr>
        <p:spPr>
          <a:xfrm>
            <a:off x="479424" y="5013220"/>
            <a:ext cx="10657275" cy="129618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buFont typeface="Wingdings" panose="05000000000000000000" pitchFamily="2" charset="2"/>
              <a:buChar char="q"/>
            </a:pPr>
            <a:r>
              <a:rPr lang="fr-FR" i="1" dirty="0"/>
              <a:t>Pour info:</a:t>
            </a:r>
          </a:p>
          <a:p>
            <a:pPr marL="1657350" lvl="3">
              <a:lnSpc>
                <a:spcPts val="1700"/>
              </a:lnSpc>
              <a:spcBef>
                <a:spcPts val="0"/>
              </a:spcBef>
              <a:buFont typeface="Wingdings" panose="05000000000000000000" pitchFamily="2" charset="2"/>
              <a:buChar char="§"/>
            </a:pPr>
            <a:r>
              <a:rPr lang="fr-FR" sz="1400" b="0" i="1" dirty="0"/>
              <a:t>Une mantis évolutive Sirhus est en cours pour traiter automatiquement tout type d’indemnisation au départ d’un agent, (Retraite, DC, etc…). </a:t>
            </a:r>
            <a:r>
              <a:rPr lang="fr-FR" sz="1400" i="1" dirty="0"/>
              <a:t>Retardée</a:t>
            </a:r>
            <a:r>
              <a:rPr lang="fr-FR" sz="1400" b="0" i="1" dirty="0"/>
              <a:t>, il faudra encore patienter un peu pour l’avoir en prod (cause SAP HANA).</a:t>
            </a:r>
          </a:p>
          <a:p>
            <a:pPr marL="1657350" lvl="3">
              <a:lnSpc>
                <a:spcPts val="1700"/>
              </a:lnSpc>
              <a:spcBef>
                <a:spcPts val="0"/>
              </a:spcBef>
              <a:buFont typeface="Wingdings" panose="05000000000000000000" pitchFamily="2" charset="2"/>
              <a:buChar char="§"/>
            </a:pPr>
            <a:r>
              <a:rPr lang="fr-FR" sz="1400" b="0" i="1" dirty="0">
                <a:sym typeface="Wingdings" panose="05000000000000000000" pitchFamily="2" charset="2"/>
              </a:rPr>
              <a:t>Le compteur CET Historique d’Agate-Tempo est géré manuellement en dehors des demandes d’absences.</a:t>
            </a:r>
          </a:p>
          <a:p>
            <a:pPr marL="1657350" lvl="3">
              <a:lnSpc>
                <a:spcPts val="1700"/>
              </a:lnSpc>
              <a:spcBef>
                <a:spcPts val="0"/>
              </a:spcBef>
              <a:buFont typeface="Wingdings" panose="05000000000000000000" pitchFamily="2" charset="2"/>
              <a:buChar char="§"/>
            </a:pPr>
            <a:r>
              <a:rPr lang="fr-FR" sz="1400" b="0" i="1" dirty="0"/>
              <a:t>Comme chaque année, un mémento de la campagne CET est publié sur l’intranet et dans le support Agate-Tempo.</a:t>
            </a:r>
          </a:p>
          <a:p>
            <a:pPr marL="1657350" lvl="3">
              <a:lnSpc>
                <a:spcPts val="1700"/>
              </a:lnSpc>
              <a:spcBef>
                <a:spcPts val="0"/>
              </a:spcBef>
            </a:pPr>
            <a:endParaRPr lang="fr-FR" sz="1400" b="0" i="1" dirty="0">
              <a:sym typeface="Wingdings" panose="05000000000000000000" pitchFamily="2" charset="2"/>
            </a:endParaRPr>
          </a:p>
          <a:p>
            <a:pPr marL="1657350" lvl="3">
              <a:lnSpc>
                <a:spcPts val="1700"/>
              </a:lnSpc>
              <a:spcBef>
                <a:spcPts val="0"/>
              </a:spcBef>
            </a:pPr>
            <a:endParaRPr lang="fr-FR" b="0" dirty="0"/>
          </a:p>
        </p:txBody>
      </p:sp>
      <p:pic>
        <p:nvPicPr>
          <p:cNvPr id="3" name="Image 2">
            <a:extLst>
              <a:ext uri="{FF2B5EF4-FFF2-40B4-BE49-F238E27FC236}">
                <a16:creationId xmlns:a16="http://schemas.microsoft.com/office/drawing/2014/main" id="{2EBAB21E-9819-4E0F-87D1-28C72A276E28}"/>
              </a:ext>
            </a:extLst>
          </p:cNvPr>
          <p:cNvPicPr>
            <a:picLocks noChangeAspect="1"/>
          </p:cNvPicPr>
          <p:nvPr/>
        </p:nvPicPr>
        <p:blipFill>
          <a:blip r:embed="rId5"/>
          <a:stretch>
            <a:fillRect/>
          </a:stretch>
        </p:blipFill>
        <p:spPr>
          <a:xfrm>
            <a:off x="7104140" y="2373778"/>
            <a:ext cx="3888540" cy="608720"/>
          </a:xfrm>
          <a:prstGeom prst="rect">
            <a:avLst/>
          </a:prstGeom>
        </p:spPr>
      </p:pic>
      <p:pic>
        <p:nvPicPr>
          <p:cNvPr id="9" name="Image 8">
            <a:extLst>
              <a:ext uri="{FF2B5EF4-FFF2-40B4-BE49-F238E27FC236}">
                <a16:creationId xmlns:a16="http://schemas.microsoft.com/office/drawing/2014/main" id="{04B38057-1916-531D-4CDD-BDAA13BA7CDF}"/>
              </a:ext>
            </a:extLst>
          </p:cNvPr>
          <p:cNvPicPr>
            <a:picLocks noChangeAspect="1"/>
          </p:cNvPicPr>
          <p:nvPr/>
        </p:nvPicPr>
        <p:blipFill>
          <a:blip r:embed="rId6"/>
          <a:stretch>
            <a:fillRect/>
          </a:stretch>
        </p:blipFill>
        <p:spPr>
          <a:xfrm>
            <a:off x="3670461" y="3061674"/>
            <a:ext cx="3505689" cy="295316"/>
          </a:xfrm>
          <a:prstGeom prst="rect">
            <a:avLst/>
          </a:prstGeom>
        </p:spPr>
      </p:pic>
    </p:spTree>
    <p:extLst>
      <p:ext uri="{BB962C8B-B14F-4D97-AF65-F5344CB8AC3E}">
        <p14:creationId xmlns:p14="http://schemas.microsoft.com/office/powerpoint/2010/main" val="193751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Saisie </a:t>
            </a:r>
            <a:r>
              <a:rPr lang="fr-FR" dirty="0" err="1"/>
              <a:t>intercampagne</a:t>
            </a:r>
            <a:r>
              <a:rPr lang="fr-FR" dirty="0"/>
              <a:t>:</a:t>
            </a:r>
          </a:p>
        </p:txBody>
      </p:sp>
      <p:sp>
        <p:nvSpPr>
          <p:cNvPr id="7" name="Espace réservé du texte 4">
            <a:extLst>
              <a:ext uri="{FF2B5EF4-FFF2-40B4-BE49-F238E27FC236}">
                <a16:creationId xmlns:a16="http://schemas.microsoft.com/office/drawing/2014/main" id="{D8A337D6-E339-415D-8BCE-001880229137}"/>
              </a:ext>
            </a:extLst>
          </p:cNvPr>
          <p:cNvSpPr txBox="1">
            <a:spLocks/>
          </p:cNvSpPr>
          <p:nvPr/>
        </p:nvSpPr>
        <p:spPr>
          <a:xfrm>
            <a:off x="479425" y="2132821"/>
            <a:ext cx="10657275" cy="994338"/>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t>Accessible entre le 1</a:t>
            </a:r>
            <a:r>
              <a:rPr lang="fr-FR" i="1" baseline="30000" dirty="0"/>
              <a:t>er</a:t>
            </a:r>
            <a:r>
              <a:rPr lang="fr-FR" i="1" dirty="0"/>
              <a:t> février et le 31 octobre: </a:t>
            </a:r>
            <a:r>
              <a:rPr lang="fr-FR" b="0" i="1" dirty="0"/>
              <a:t>(</a:t>
            </a:r>
            <a:r>
              <a:rPr lang="fr-FR" b="0" i="1" dirty="0">
                <a:sym typeface="Wingdings" panose="05000000000000000000" pitchFamily="2" charset="2"/>
              </a:rPr>
              <a:t>voire jusqu’au 31 décembre)</a:t>
            </a:r>
            <a:endParaRPr lang="fr-FR" b="0" i="1" dirty="0"/>
          </a:p>
          <a:p>
            <a:pPr marL="1657350" lvl="3">
              <a:lnSpc>
                <a:spcPts val="1700"/>
              </a:lnSpc>
              <a:spcBef>
                <a:spcPts val="0"/>
              </a:spcBef>
              <a:buFont typeface="Wingdings" panose="05000000000000000000" pitchFamily="2" charset="2"/>
              <a:buChar char="§"/>
            </a:pPr>
            <a:r>
              <a:rPr lang="fr-FR" sz="1400" b="0" i="1" dirty="0"/>
              <a:t>Pour régulariser une situation qui n’a pas pu être traité pendant la campagne CET.</a:t>
            </a:r>
          </a:p>
          <a:p>
            <a:pPr marL="1657350" lvl="3">
              <a:lnSpc>
                <a:spcPts val="1700"/>
              </a:lnSpc>
              <a:spcBef>
                <a:spcPts val="0"/>
              </a:spcBef>
              <a:buFont typeface="Wingdings" panose="05000000000000000000" pitchFamily="2" charset="2"/>
              <a:buChar char="§"/>
            </a:pPr>
            <a:r>
              <a:rPr lang="fr-FR" sz="1400" b="0" i="1" dirty="0">
                <a:highlight>
                  <a:srgbClr val="FFFF00"/>
                </a:highlight>
              </a:rPr>
              <a:t>Ne pas s’en servir pour saisir un transfert de CET</a:t>
            </a:r>
            <a:r>
              <a:rPr lang="fr-FR" sz="1400" b="0" i="1" dirty="0"/>
              <a:t>, il faut toujours nous demander de le faire par un E-DEM.</a:t>
            </a:r>
          </a:p>
          <a:p>
            <a:pPr marL="1657350" lvl="3">
              <a:lnSpc>
                <a:spcPts val="1700"/>
              </a:lnSpc>
              <a:spcBef>
                <a:spcPts val="0"/>
              </a:spcBef>
              <a:buFont typeface="Wingdings" panose="05000000000000000000" pitchFamily="2" charset="2"/>
              <a:buChar char="§"/>
            </a:pPr>
            <a:r>
              <a:rPr lang="fr-FR" sz="1400" i="1" dirty="0">
                <a:solidFill>
                  <a:srgbClr val="FF0000"/>
                </a:solidFill>
              </a:rPr>
              <a:t>1 seule saisie possible par an</a:t>
            </a:r>
          </a:p>
          <a:p>
            <a:pPr marL="1657350" lvl="3">
              <a:lnSpc>
                <a:spcPts val="1700"/>
              </a:lnSpc>
              <a:spcBef>
                <a:spcPts val="0"/>
              </a:spcBef>
              <a:buFont typeface="Wingdings" panose="05000000000000000000" pitchFamily="2" charset="2"/>
              <a:buChar char="§"/>
            </a:pPr>
            <a:endParaRPr lang="fr-FR" sz="1400" b="0" i="1" dirty="0"/>
          </a:p>
        </p:txBody>
      </p:sp>
      <p:sp>
        <p:nvSpPr>
          <p:cNvPr id="5" name="Espace réservé du texte 4">
            <a:extLst>
              <a:ext uri="{FF2B5EF4-FFF2-40B4-BE49-F238E27FC236}">
                <a16:creationId xmlns:a16="http://schemas.microsoft.com/office/drawing/2014/main" id="{CD1BF5AE-AEFD-4177-B63C-225BA58D2F1A}"/>
              </a:ext>
            </a:extLst>
          </p:cNvPr>
          <p:cNvSpPr txBox="1">
            <a:spLocks/>
          </p:cNvSpPr>
          <p:nvPr/>
        </p:nvSpPr>
        <p:spPr>
          <a:xfrm>
            <a:off x="479425" y="3730841"/>
            <a:ext cx="10657275" cy="108015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i="1" dirty="0"/>
              <a:t>Onglet « Ajustements CET »:</a:t>
            </a:r>
          </a:p>
          <a:p>
            <a:pPr marL="1657350" lvl="3">
              <a:lnSpc>
                <a:spcPts val="1700"/>
              </a:lnSpc>
              <a:spcBef>
                <a:spcPts val="0"/>
              </a:spcBef>
              <a:buFont typeface="Wingdings" panose="05000000000000000000" pitchFamily="2" charset="2"/>
              <a:buChar char="§"/>
            </a:pPr>
            <a:r>
              <a:rPr lang="fr-FR" sz="1400" b="0" i="1" dirty="0"/>
              <a:t>Ce sont les informations issues du menu « Saisie Intercampagne », ou des corrections </a:t>
            </a:r>
            <a:r>
              <a:rPr lang="fr-FR" sz="1400" b="0" i="1" dirty="0" err="1"/>
              <a:t>Sirhus</a:t>
            </a:r>
            <a:r>
              <a:rPr lang="fr-FR" sz="1400" b="0" i="1" dirty="0"/>
              <a:t>.</a:t>
            </a:r>
          </a:p>
          <a:p>
            <a:pPr marL="1657350" lvl="3">
              <a:lnSpc>
                <a:spcPts val="1700"/>
              </a:lnSpc>
              <a:spcBef>
                <a:spcPts val="0"/>
              </a:spcBef>
              <a:buFont typeface="Wingdings" panose="05000000000000000000" pitchFamily="2" charset="2"/>
              <a:buChar char="§"/>
            </a:pPr>
            <a:r>
              <a:rPr lang="fr-FR" sz="1400" b="0" i="1" dirty="0"/>
              <a:t>Seule la consultation de l’historique est possible.</a:t>
            </a:r>
          </a:p>
          <a:p>
            <a:pPr marL="1657350" lvl="3">
              <a:lnSpc>
                <a:spcPts val="1700"/>
              </a:lnSpc>
              <a:spcBef>
                <a:spcPts val="0"/>
              </a:spcBef>
              <a:buFont typeface="Wingdings" panose="05000000000000000000" pitchFamily="2" charset="2"/>
              <a:buChar char="§"/>
            </a:pPr>
            <a:r>
              <a:rPr lang="fr-FR" sz="1400" dirty="0">
                <a:solidFill>
                  <a:schemeClr val="tx1"/>
                </a:solidFill>
              </a:rPr>
              <a:t>La saisie manuelle, la modification et la suppression de ses informations n’est possible que par un administrateur.</a:t>
            </a:r>
            <a:endParaRPr lang="fr-FR" sz="1400" dirty="0">
              <a:solidFill>
                <a:srgbClr val="FF0000"/>
              </a:solidFill>
            </a:endParaRPr>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buFont typeface="Wingdings" panose="05000000000000000000" pitchFamily="2" charset="2"/>
              <a:buChar char="§"/>
            </a:pPr>
            <a:endParaRPr lang="fr-FR" sz="1400" b="0" i="1" dirty="0"/>
          </a:p>
          <a:p>
            <a:pPr marL="1657350" lvl="3">
              <a:lnSpc>
                <a:spcPts val="1700"/>
              </a:lnSpc>
              <a:spcBef>
                <a:spcPts val="0"/>
              </a:spcBef>
              <a:buFont typeface="Wingdings" panose="05000000000000000000" pitchFamily="2" charset="2"/>
              <a:buChar char="§"/>
            </a:pPr>
            <a:endParaRPr lang="fr-FR" sz="1400" b="0" i="1" dirty="0"/>
          </a:p>
        </p:txBody>
      </p:sp>
    </p:spTree>
    <p:extLst>
      <p:ext uri="{BB962C8B-B14F-4D97-AF65-F5344CB8AC3E}">
        <p14:creationId xmlns:p14="http://schemas.microsoft.com/office/powerpoint/2010/main" val="292616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AF297E3-5484-F5E8-A794-6A586C4BB788}"/>
              </a:ext>
            </a:extLst>
          </p:cNvPr>
          <p:cNvPicPr>
            <a:picLocks noChangeAspect="1"/>
          </p:cNvPicPr>
          <p:nvPr/>
        </p:nvPicPr>
        <p:blipFill>
          <a:blip r:embed="rId3"/>
          <a:stretch>
            <a:fillRect/>
          </a:stretch>
        </p:blipFill>
        <p:spPr>
          <a:xfrm>
            <a:off x="6096000" y="4581160"/>
            <a:ext cx="2376330" cy="628510"/>
          </a:xfrm>
          <a:prstGeom prst="rect">
            <a:avLst/>
          </a:prstGeom>
        </p:spPr>
      </p:pic>
      <p:sp>
        <p:nvSpPr>
          <p:cNvPr id="10" name="Rectangle 9">
            <a:extLst>
              <a:ext uri="{FF2B5EF4-FFF2-40B4-BE49-F238E27FC236}">
                <a16:creationId xmlns:a16="http://schemas.microsoft.com/office/drawing/2014/main" id="{A58E1EDF-B449-4F80-A25C-3230122E42FE}"/>
              </a:ext>
            </a:extLst>
          </p:cNvPr>
          <p:cNvSpPr/>
          <p:nvPr/>
        </p:nvSpPr>
        <p:spPr>
          <a:xfrm>
            <a:off x="839269" y="2413338"/>
            <a:ext cx="10873305" cy="2585323"/>
          </a:xfrm>
          <a:prstGeom prst="rect">
            <a:avLst/>
          </a:prstGeom>
        </p:spPr>
        <p:txBody>
          <a:bodyPr wrap="square">
            <a:spAutoFit/>
          </a:bodyPr>
          <a:lstStyle/>
          <a:p>
            <a:pPr marL="285750" indent="-285750">
              <a:buFontTx/>
              <a:buChar char="-"/>
            </a:pPr>
            <a:r>
              <a:rPr lang="fr-FR" b="1" u="sng" dirty="0"/>
              <a:t>Rechercher les demandes en cours: </a:t>
            </a:r>
            <a:r>
              <a:rPr lang="fr-FR" b="1" u="sng" dirty="0">
                <a:sym typeface="Wingdings" panose="05000000000000000000" pitchFamily="2" charset="2"/>
              </a:rPr>
              <a:t></a:t>
            </a:r>
            <a:r>
              <a:rPr lang="fr-FR" b="1" u="sng" dirty="0"/>
              <a:t>plusieurs possibilités</a:t>
            </a:r>
            <a:r>
              <a:rPr lang="fr-FR" dirty="0"/>
              <a:t>: </a:t>
            </a:r>
            <a:r>
              <a:rPr lang="fr-FR" dirty="0">
                <a:hlinkClick r:id="rId4"/>
              </a:rPr>
              <a:t>Vidéo support </a:t>
            </a:r>
            <a:r>
              <a:rPr lang="fr-FR" dirty="0"/>
              <a:t>(4mn11)</a:t>
            </a:r>
          </a:p>
          <a:p>
            <a:pPr marL="742950" lvl="1" indent="-285750">
              <a:buFontTx/>
              <a:buChar char="-"/>
            </a:pPr>
            <a:endParaRPr lang="fr-FR" dirty="0"/>
          </a:p>
          <a:p>
            <a:pPr marL="742950" lvl="1" indent="-285750">
              <a:buFont typeface="Wingdings" panose="05000000000000000000" pitchFamily="2" charset="2"/>
              <a:buChar char="Ø"/>
            </a:pPr>
            <a:r>
              <a:rPr lang="fr-FR" dirty="0"/>
              <a:t>Par le menu CET / Validation</a:t>
            </a:r>
          </a:p>
          <a:p>
            <a:pPr marL="742950" lvl="1" indent="-285750">
              <a:buFont typeface="Wingdings" panose="05000000000000000000" pitchFamily="2" charset="2"/>
              <a:buChar char="Ø"/>
            </a:pPr>
            <a:endParaRPr lang="fr-FR" dirty="0"/>
          </a:p>
          <a:p>
            <a:pPr marL="742950" lvl="1" indent="-285750">
              <a:buFont typeface="Wingdings" panose="05000000000000000000" pitchFamily="2" charset="2"/>
              <a:buChar char="Ø"/>
            </a:pPr>
            <a:endParaRPr lang="fr-FR" dirty="0"/>
          </a:p>
          <a:p>
            <a:pPr marL="742950" lvl="1" indent="-285750">
              <a:buFont typeface="Wingdings" panose="05000000000000000000" pitchFamily="2" charset="2"/>
              <a:buChar char="Ø"/>
            </a:pPr>
            <a:r>
              <a:rPr lang="fr-FR" dirty="0"/>
              <a:t>Dans l’onglet « Mes tâches » </a:t>
            </a:r>
          </a:p>
          <a:p>
            <a:pPr marL="742950" lvl="1" indent="-285750">
              <a:buFont typeface="Wingdings" panose="05000000000000000000" pitchFamily="2" charset="2"/>
              <a:buChar char="Ø"/>
            </a:pPr>
            <a:endParaRPr lang="fr-FR" dirty="0"/>
          </a:p>
          <a:p>
            <a:pPr marL="742950" lvl="1" indent="-285750">
              <a:buFont typeface="Wingdings" panose="05000000000000000000" pitchFamily="2" charset="2"/>
              <a:buChar char="Ø"/>
            </a:pPr>
            <a:endParaRPr lang="fr-FR" dirty="0"/>
          </a:p>
          <a:p>
            <a:pPr marL="742950" lvl="1" indent="-285750">
              <a:buFont typeface="Wingdings" panose="05000000000000000000" pitchFamily="2" charset="2"/>
              <a:buChar char="Ø"/>
            </a:pPr>
            <a:r>
              <a:rPr lang="fr-FR" dirty="0">
                <a:highlight>
                  <a:srgbClr val="FFFF00"/>
                </a:highlight>
              </a:rPr>
              <a:t>Une vérification s’impose </a:t>
            </a:r>
            <a:r>
              <a:rPr lang="fr-FR" dirty="0"/>
              <a:t>par le menu CET                      : </a:t>
            </a:r>
            <a:r>
              <a:rPr lang="fr-FR" dirty="0">
                <a:sym typeface="Wingdings" panose="05000000000000000000" pitchFamily="2" charset="2"/>
              </a:rPr>
              <a:t> il y a des cas cachés.</a:t>
            </a:r>
            <a:endParaRPr lang="fr-FR" dirty="0"/>
          </a:p>
        </p:txBody>
      </p:sp>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sz="2400" dirty="0"/>
              <a:t>Rechercher des demandes CET à valider</a:t>
            </a:r>
            <a:r>
              <a:rPr lang="fr-FR" dirty="0"/>
              <a:t>:</a:t>
            </a:r>
          </a:p>
        </p:txBody>
      </p:sp>
      <p:pic>
        <p:nvPicPr>
          <p:cNvPr id="8" name="Image 7">
            <a:extLst>
              <a:ext uri="{FF2B5EF4-FFF2-40B4-BE49-F238E27FC236}">
                <a16:creationId xmlns:a16="http://schemas.microsoft.com/office/drawing/2014/main" id="{5D90E76B-4614-4246-B79C-D707C6239328}"/>
              </a:ext>
            </a:extLst>
          </p:cNvPr>
          <p:cNvPicPr>
            <a:picLocks noChangeAspect="1"/>
          </p:cNvPicPr>
          <p:nvPr/>
        </p:nvPicPr>
        <p:blipFill>
          <a:blip r:embed="rId5"/>
          <a:stretch>
            <a:fillRect/>
          </a:stretch>
        </p:blipFill>
        <p:spPr>
          <a:xfrm>
            <a:off x="4943840" y="3015676"/>
            <a:ext cx="1590897" cy="371527"/>
          </a:xfrm>
          <a:prstGeom prst="rect">
            <a:avLst/>
          </a:prstGeom>
        </p:spPr>
      </p:pic>
      <p:pic>
        <p:nvPicPr>
          <p:cNvPr id="9" name="Image 8">
            <a:extLst>
              <a:ext uri="{FF2B5EF4-FFF2-40B4-BE49-F238E27FC236}">
                <a16:creationId xmlns:a16="http://schemas.microsoft.com/office/drawing/2014/main" id="{2894F092-6F77-4B76-BC59-04DD244B1511}"/>
              </a:ext>
            </a:extLst>
          </p:cNvPr>
          <p:cNvPicPr>
            <a:picLocks noChangeAspect="1"/>
          </p:cNvPicPr>
          <p:nvPr/>
        </p:nvPicPr>
        <p:blipFill>
          <a:blip r:embed="rId6"/>
          <a:stretch>
            <a:fillRect/>
          </a:stretch>
        </p:blipFill>
        <p:spPr>
          <a:xfrm>
            <a:off x="4943840" y="3842324"/>
            <a:ext cx="2095792" cy="333422"/>
          </a:xfrm>
          <a:prstGeom prst="rect">
            <a:avLst/>
          </a:prstGeom>
        </p:spPr>
      </p:pic>
    </p:spTree>
    <p:extLst>
      <p:ext uri="{BB962C8B-B14F-4D97-AF65-F5344CB8AC3E}">
        <p14:creationId xmlns:p14="http://schemas.microsoft.com/office/powerpoint/2010/main" val="279590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i="1" dirty="0"/>
              <a:t>Module CET </a:t>
            </a:r>
            <a:r>
              <a:rPr lang="fr-FR" dirty="0"/>
              <a:t>:</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6063" y="1844780"/>
            <a:ext cx="11222058" cy="453697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i="1" dirty="0">
                <a:sym typeface="Wingdings" panose="05000000000000000000" pitchFamily="2" charset="2"/>
              </a:rPr>
              <a:t>Alimentation, pas de changement pour 2026…les menus sont les mêmes.</a:t>
            </a:r>
            <a:endParaRPr lang="fr-FR" sz="1100" b="0" dirty="0"/>
          </a:p>
          <a:p>
            <a:pPr marL="1005750" lvl="2"/>
            <a:endParaRPr lang="fr-FR" b="0" dirty="0"/>
          </a:p>
          <a:p>
            <a:pPr marL="1657350" lvl="3"/>
            <a:endParaRPr lang="fr-FR" b="0" dirty="0"/>
          </a:p>
          <a:p>
            <a:pPr marL="1005750" lvl="2"/>
            <a:endParaRPr lang="fr-FR" b="0" dirty="0"/>
          </a:p>
          <a:p>
            <a:endParaRPr lang="fr-FR" b="0" dirty="0"/>
          </a:p>
        </p:txBody>
      </p:sp>
      <p:pic>
        <p:nvPicPr>
          <p:cNvPr id="10" name="Image 9">
            <a:extLst>
              <a:ext uri="{FF2B5EF4-FFF2-40B4-BE49-F238E27FC236}">
                <a16:creationId xmlns:a16="http://schemas.microsoft.com/office/drawing/2014/main" id="{EE96464F-6CEB-4275-A433-79F3BAF44BEB}"/>
              </a:ext>
            </a:extLst>
          </p:cNvPr>
          <p:cNvPicPr>
            <a:picLocks noChangeAspect="1"/>
          </p:cNvPicPr>
          <p:nvPr/>
        </p:nvPicPr>
        <p:blipFill>
          <a:blip r:embed="rId3"/>
          <a:stretch>
            <a:fillRect/>
          </a:stretch>
        </p:blipFill>
        <p:spPr>
          <a:xfrm>
            <a:off x="2639520" y="2423187"/>
            <a:ext cx="352568" cy="123875"/>
          </a:xfrm>
          <a:prstGeom prst="rect">
            <a:avLst/>
          </a:prstGeom>
        </p:spPr>
      </p:pic>
      <p:grpSp>
        <p:nvGrpSpPr>
          <p:cNvPr id="9" name="Groupe 8">
            <a:extLst>
              <a:ext uri="{FF2B5EF4-FFF2-40B4-BE49-F238E27FC236}">
                <a16:creationId xmlns:a16="http://schemas.microsoft.com/office/drawing/2014/main" id="{7ED5F407-E131-49FE-A877-6302E789922D}"/>
              </a:ext>
            </a:extLst>
          </p:cNvPr>
          <p:cNvGrpSpPr/>
          <p:nvPr/>
        </p:nvGrpSpPr>
        <p:grpSpPr>
          <a:xfrm>
            <a:off x="1919420" y="2306920"/>
            <a:ext cx="8285512" cy="3282380"/>
            <a:chOff x="1919420" y="2306920"/>
            <a:chExt cx="8285512" cy="3282380"/>
          </a:xfrm>
        </p:grpSpPr>
        <p:grpSp>
          <p:nvGrpSpPr>
            <p:cNvPr id="8" name="Groupe 7">
              <a:extLst>
                <a:ext uri="{FF2B5EF4-FFF2-40B4-BE49-F238E27FC236}">
                  <a16:creationId xmlns:a16="http://schemas.microsoft.com/office/drawing/2014/main" id="{CA26B839-0F6E-4A9A-A0CC-0C245DFFC161}"/>
                </a:ext>
              </a:extLst>
            </p:cNvPr>
            <p:cNvGrpSpPr/>
            <p:nvPr/>
          </p:nvGrpSpPr>
          <p:grpSpPr>
            <a:xfrm>
              <a:off x="1919420" y="2334798"/>
              <a:ext cx="8285512" cy="3254502"/>
              <a:chOff x="1919420" y="2334798"/>
              <a:chExt cx="8285512" cy="3254502"/>
            </a:xfrm>
          </p:grpSpPr>
          <p:pic>
            <p:nvPicPr>
              <p:cNvPr id="5" name="Image 4">
                <a:extLst>
                  <a:ext uri="{FF2B5EF4-FFF2-40B4-BE49-F238E27FC236}">
                    <a16:creationId xmlns:a16="http://schemas.microsoft.com/office/drawing/2014/main" id="{A892918E-BED9-48BE-B8D6-6B9032256254}"/>
                  </a:ext>
                </a:extLst>
              </p:cNvPr>
              <p:cNvPicPr>
                <a:picLocks noChangeAspect="1"/>
              </p:cNvPicPr>
              <p:nvPr/>
            </p:nvPicPr>
            <p:blipFill>
              <a:blip r:embed="rId4"/>
              <a:stretch>
                <a:fillRect/>
              </a:stretch>
            </p:blipFill>
            <p:spPr>
              <a:xfrm>
                <a:off x="1919420" y="2334798"/>
                <a:ext cx="8285512" cy="3254502"/>
              </a:xfrm>
              <a:prstGeom prst="rect">
                <a:avLst/>
              </a:prstGeom>
            </p:spPr>
          </p:pic>
          <p:pic>
            <p:nvPicPr>
              <p:cNvPr id="3" name="Image 2">
                <a:extLst>
                  <a:ext uri="{FF2B5EF4-FFF2-40B4-BE49-F238E27FC236}">
                    <a16:creationId xmlns:a16="http://schemas.microsoft.com/office/drawing/2014/main" id="{7F3A1B8F-85E0-4016-ACF5-534C844AAD65}"/>
                  </a:ext>
                </a:extLst>
              </p:cNvPr>
              <p:cNvPicPr>
                <a:picLocks noChangeAspect="1"/>
              </p:cNvPicPr>
              <p:nvPr/>
            </p:nvPicPr>
            <p:blipFill>
              <a:blip r:embed="rId5"/>
              <a:stretch>
                <a:fillRect/>
              </a:stretch>
            </p:blipFill>
            <p:spPr>
              <a:xfrm>
                <a:off x="1991430" y="2938957"/>
                <a:ext cx="2686423" cy="562053"/>
              </a:xfrm>
              <a:prstGeom prst="rect">
                <a:avLst/>
              </a:prstGeom>
            </p:spPr>
          </p:pic>
          <p:pic>
            <p:nvPicPr>
              <p:cNvPr id="7" name="Image 6">
                <a:extLst>
                  <a:ext uri="{FF2B5EF4-FFF2-40B4-BE49-F238E27FC236}">
                    <a16:creationId xmlns:a16="http://schemas.microsoft.com/office/drawing/2014/main" id="{77936404-B29E-42C0-AB3B-F0EBD2C3B545}"/>
                  </a:ext>
                </a:extLst>
              </p:cNvPr>
              <p:cNvPicPr>
                <a:picLocks noChangeAspect="1"/>
              </p:cNvPicPr>
              <p:nvPr/>
            </p:nvPicPr>
            <p:blipFill>
              <a:blip r:embed="rId6"/>
              <a:stretch>
                <a:fillRect/>
              </a:stretch>
            </p:blipFill>
            <p:spPr>
              <a:xfrm>
                <a:off x="4677853" y="2938957"/>
                <a:ext cx="2753109" cy="552527"/>
              </a:xfrm>
              <a:prstGeom prst="rect">
                <a:avLst/>
              </a:prstGeom>
            </p:spPr>
          </p:pic>
        </p:grpSp>
        <p:pic>
          <p:nvPicPr>
            <p:cNvPr id="11" name="Image 10">
              <a:extLst>
                <a:ext uri="{FF2B5EF4-FFF2-40B4-BE49-F238E27FC236}">
                  <a16:creationId xmlns:a16="http://schemas.microsoft.com/office/drawing/2014/main" id="{5BEB9E90-9936-412B-91FC-46FD1549EA9B}"/>
                </a:ext>
              </a:extLst>
            </p:cNvPr>
            <p:cNvPicPr>
              <a:picLocks noChangeAspect="1"/>
            </p:cNvPicPr>
            <p:nvPr/>
          </p:nvPicPr>
          <p:blipFill>
            <a:blip r:embed="rId7"/>
            <a:stretch>
              <a:fillRect/>
            </a:stretch>
          </p:blipFill>
          <p:spPr>
            <a:xfrm>
              <a:off x="2657426" y="2306920"/>
              <a:ext cx="466914" cy="343039"/>
            </a:xfrm>
            <a:prstGeom prst="rect">
              <a:avLst/>
            </a:prstGeom>
          </p:spPr>
        </p:pic>
      </p:grpSp>
    </p:spTree>
    <p:extLst>
      <p:ext uri="{BB962C8B-B14F-4D97-AF65-F5344CB8AC3E}">
        <p14:creationId xmlns:p14="http://schemas.microsoft.com/office/powerpoint/2010/main" val="2215759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i="1" dirty="0"/>
              <a:t>Module CET </a:t>
            </a:r>
            <a:r>
              <a:rPr lang="fr-FR" dirty="0"/>
              <a:t>:</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6063" y="1844780"/>
            <a:ext cx="11222058" cy="453697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i="1" dirty="0">
                <a:sym typeface="Wingdings" panose="05000000000000000000" pitchFamily="2" charset="2"/>
              </a:rPr>
              <a:t>Pour alimenter… la suite reprend le fonctionnement de la campagne précédente …</a:t>
            </a:r>
            <a:endParaRPr lang="fr-FR" sz="1100" b="0" dirty="0"/>
          </a:p>
          <a:p>
            <a:pPr marL="1005750" lvl="2"/>
            <a:endParaRPr lang="fr-FR" b="0" dirty="0"/>
          </a:p>
          <a:p>
            <a:pPr marL="1657350" lvl="3"/>
            <a:endParaRPr lang="fr-FR" b="0" dirty="0"/>
          </a:p>
          <a:p>
            <a:pPr marL="1005750" lvl="2"/>
            <a:endParaRPr lang="fr-FR" b="0" dirty="0"/>
          </a:p>
          <a:p>
            <a:endParaRPr lang="fr-FR" b="0" dirty="0"/>
          </a:p>
        </p:txBody>
      </p:sp>
      <p:grpSp>
        <p:nvGrpSpPr>
          <p:cNvPr id="13" name="Groupe 12">
            <a:extLst>
              <a:ext uri="{FF2B5EF4-FFF2-40B4-BE49-F238E27FC236}">
                <a16:creationId xmlns:a16="http://schemas.microsoft.com/office/drawing/2014/main" id="{1C226738-7F9D-4CF7-9458-0D18084B0E80}"/>
              </a:ext>
            </a:extLst>
          </p:cNvPr>
          <p:cNvGrpSpPr/>
          <p:nvPr/>
        </p:nvGrpSpPr>
        <p:grpSpPr>
          <a:xfrm>
            <a:off x="1703390" y="2235505"/>
            <a:ext cx="7643827" cy="3962624"/>
            <a:chOff x="1703390" y="2235505"/>
            <a:chExt cx="7643827" cy="3962624"/>
          </a:xfrm>
        </p:grpSpPr>
        <p:grpSp>
          <p:nvGrpSpPr>
            <p:cNvPr id="10" name="Groupe 9">
              <a:extLst>
                <a:ext uri="{FF2B5EF4-FFF2-40B4-BE49-F238E27FC236}">
                  <a16:creationId xmlns:a16="http://schemas.microsoft.com/office/drawing/2014/main" id="{4158AFB4-D518-4C3D-B8D7-E990FF8D419B}"/>
                </a:ext>
              </a:extLst>
            </p:cNvPr>
            <p:cNvGrpSpPr/>
            <p:nvPr/>
          </p:nvGrpSpPr>
          <p:grpSpPr>
            <a:xfrm>
              <a:off x="1703390" y="2235505"/>
              <a:ext cx="7643827" cy="3962624"/>
              <a:chOff x="1703390" y="2235505"/>
              <a:chExt cx="7643827" cy="3962624"/>
            </a:xfrm>
          </p:grpSpPr>
          <p:grpSp>
            <p:nvGrpSpPr>
              <p:cNvPr id="8" name="Groupe 7">
                <a:extLst>
                  <a:ext uri="{FF2B5EF4-FFF2-40B4-BE49-F238E27FC236}">
                    <a16:creationId xmlns:a16="http://schemas.microsoft.com/office/drawing/2014/main" id="{A5EEAA1F-750E-46FE-BDCE-E4183F43D887}"/>
                  </a:ext>
                </a:extLst>
              </p:cNvPr>
              <p:cNvGrpSpPr/>
              <p:nvPr/>
            </p:nvGrpSpPr>
            <p:grpSpPr>
              <a:xfrm>
                <a:off x="1703390" y="2290981"/>
                <a:ext cx="7643827" cy="3907148"/>
                <a:chOff x="1703390" y="2290981"/>
                <a:chExt cx="7643827" cy="3907148"/>
              </a:xfrm>
            </p:grpSpPr>
            <p:pic>
              <p:nvPicPr>
                <p:cNvPr id="3" name="Image 2">
                  <a:extLst>
                    <a:ext uri="{FF2B5EF4-FFF2-40B4-BE49-F238E27FC236}">
                      <a16:creationId xmlns:a16="http://schemas.microsoft.com/office/drawing/2014/main" id="{304A01D6-3F71-4227-BF6D-A7F386469E3B}"/>
                    </a:ext>
                  </a:extLst>
                </p:cNvPr>
                <p:cNvPicPr>
                  <a:picLocks noChangeAspect="1"/>
                </p:cNvPicPr>
                <p:nvPr/>
              </p:nvPicPr>
              <p:blipFill>
                <a:blip r:embed="rId3"/>
                <a:stretch>
                  <a:fillRect/>
                </a:stretch>
              </p:blipFill>
              <p:spPr>
                <a:xfrm>
                  <a:off x="1703390" y="2290981"/>
                  <a:ext cx="7643827" cy="3907148"/>
                </a:xfrm>
                <a:prstGeom prst="rect">
                  <a:avLst/>
                </a:prstGeom>
              </p:spPr>
            </p:pic>
            <p:pic>
              <p:nvPicPr>
                <p:cNvPr id="5" name="Image 4">
                  <a:extLst>
                    <a:ext uri="{FF2B5EF4-FFF2-40B4-BE49-F238E27FC236}">
                      <a16:creationId xmlns:a16="http://schemas.microsoft.com/office/drawing/2014/main" id="{2E42CF71-3EAE-4961-9B67-8417F1F63CC1}"/>
                    </a:ext>
                  </a:extLst>
                </p:cNvPr>
                <p:cNvPicPr>
                  <a:picLocks noChangeAspect="1"/>
                </p:cNvPicPr>
                <p:nvPr/>
              </p:nvPicPr>
              <p:blipFill>
                <a:blip r:embed="rId4"/>
                <a:stretch>
                  <a:fillRect/>
                </a:stretch>
              </p:blipFill>
              <p:spPr>
                <a:xfrm>
                  <a:off x="4223740" y="2832146"/>
                  <a:ext cx="2615171" cy="524844"/>
                </a:xfrm>
                <a:prstGeom prst="rect">
                  <a:avLst/>
                </a:prstGeom>
              </p:spPr>
            </p:pic>
            <p:pic>
              <p:nvPicPr>
                <p:cNvPr id="7" name="Image 6">
                  <a:extLst>
                    <a:ext uri="{FF2B5EF4-FFF2-40B4-BE49-F238E27FC236}">
                      <a16:creationId xmlns:a16="http://schemas.microsoft.com/office/drawing/2014/main" id="{2347AA24-4812-41F0-B39E-FFEE3A427661}"/>
                    </a:ext>
                  </a:extLst>
                </p:cNvPr>
                <p:cNvPicPr>
                  <a:picLocks noChangeAspect="1"/>
                </p:cNvPicPr>
                <p:nvPr/>
              </p:nvPicPr>
              <p:blipFill>
                <a:blip r:embed="rId5"/>
                <a:stretch>
                  <a:fillRect/>
                </a:stretch>
              </p:blipFill>
              <p:spPr>
                <a:xfrm>
                  <a:off x="1706957" y="2830429"/>
                  <a:ext cx="2516783" cy="526561"/>
                </a:xfrm>
                <a:prstGeom prst="rect">
                  <a:avLst/>
                </a:prstGeom>
              </p:spPr>
            </p:pic>
          </p:grpSp>
          <p:pic>
            <p:nvPicPr>
              <p:cNvPr id="9" name="Image 8">
                <a:extLst>
                  <a:ext uri="{FF2B5EF4-FFF2-40B4-BE49-F238E27FC236}">
                    <a16:creationId xmlns:a16="http://schemas.microsoft.com/office/drawing/2014/main" id="{6FAF6F7A-5E17-406D-80EC-2B0E3FBA9539}"/>
                  </a:ext>
                </a:extLst>
              </p:cNvPr>
              <p:cNvPicPr>
                <a:picLocks noChangeAspect="1"/>
              </p:cNvPicPr>
              <p:nvPr/>
            </p:nvPicPr>
            <p:blipFill>
              <a:blip r:embed="rId6"/>
              <a:stretch>
                <a:fillRect/>
              </a:stretch>
            </p:blipFill>
            <p:spPr>
              <a:xfrm>
                <a:off x="2340329" y="2235505"/>
                <a:ext cx="469433" cy="347502"/>
              </a:xfrm>
              <a:prstGeom prst="rect">
                <a:avLst/>
              </a:prstGeom>
            </p:spPr>
          </p:pic>
        </p:grpSp>
        <p:pic>
          <p:nvPicPr>
            <p:cNvPr id="12" name="Image 11">
              <a:extLst>
                <a:ext uri="{FF2B5EF4-FFF2-40B4-BE49-F238E27FC236}">
                  <a16:creationId xmlns:a16="http://schemas.microsoft.com/office/drawing/2014/main" id="{8120288A-DD7B-454D-8EF1-9926403351AA}"/>
                </a:ext>
              </a:extLst>
            </p:cNvPr>
            <p:cNvPicPr>
              <a:picLocks noChangeAspect="1"/>
            </p:cNvPicPr>
            <p:nvPr/>
          </p:nvPicPr>
          <p:blipFill>
            <a:blip r:embed="rId7"/>
            <a:stretch>
              <a:fillRect/>
            </a:stretch>
          </p:blipFill>
          <p:spPr>
            <a:xfrm>
              <a:off x="2892908" y="5114105"/>
              <a:ext cx="600159" cy="276264"/>
            </a:xfrm>
            <a:prstGeom prst="rect">
              <a:avLst/>
            </a:prstGeom>
          </p:spPr>
        </p:pic>
      </p:grpSp>
    </p:spTree>
    <p:extLst>
      <p:ext uri="{BB962C8B-B14F-4D97-AF65-F5344CB8AC3E}">
        <p14:creationId xmlns:p14="http://schemas.microsoft.com/office/powerpoint/2010/main" val="3649553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i="1" dirty="0"/>
              <a:t>Module CET</a:t>
            </a:r>
            <a:r>
              <a:rPr lang="fr-FR" dirty="0"/>
              <a:t>:</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6063" y="1844780"/>
            <a:ext cx="11222058" cy="453697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i="1" dirty="0">
                <a:sym typeface="Wingdings" panose="05000000000000000000" pitchFamily="2" charset="2"/>
              </a:rPr>
              <a:t>Les options …</a:t>
            </a:r>
            <a:endParaRPr lang="fr-FR" sz="1100" b="0" dirty="0"/>
          </a:p>
          <a:p>
            <a:pPr marL="1005750" lvl="2"/>
            <a:endParaRPr lang="fr-FR" b="0" dirty="0"/>
          </a:p>
          <a:p>
            <a:pPr marL="1657350" lvl="3"/>
            <a:endParaRPr lang="fr-FR" b="0" dirty="0"/>
          </a:p>
          <a:p>
            <a:pPr marL="1005750" lvl="2"/>
            <a:endParaRPr lang="fr-FR" b="0" dirty="0"/>
          </a:p>
          <a:p>
            <a:endParaRPr lang="fr-FR" b="0" dirty="0"/>
          </a:p>
        </p:txBody>
      </p:sp>
      <p:grpSp>
        <p:nvGrpSpPr>
          <p:cNvPr id="7" name="Groupe 6">
            <a:extLst>
              <a:ext uri="{FF2B5EF4-FFF2-40B4-BE49-F238E27FC236}">
                <a16:creationId xmlns:a16="http://schemas.microsoft.com/office/drawing/2014/main" id="{5DBFF550-03F2-4FC2-A03C-1360461A9360}"/>
              </a:ext>
            </a:extLst>
          </p:cNvPr>
          <p:cNvGrpSpPr/>
          <p:nvPr/>
        </p:nvGrpSpPr>
        <p:grpSpPr>
          <a:xfrm>
            <a:off x="2063440" y="2145765"/>
            <a:ext cx="7254636" cy="3496048"/>
            <a:chOff x="2063440" y="2145765"/>
            <a:chExt cx="7254636" cy="3496048"/>
          </a:xfrm>
        </p:grpSpPr>
        <p:grpSp>
          <p:nvGrpSpPr>
            <p:cNvPr id="9" name="Groupe 8">
              <a:extLst>
                <a:ext uri="{FF2B5EF4-FFF2-40B4-BE49-F238E27FC236}">
                  <a16:creationId xmlns:a16="http://schemas.microsoft.com/office/drawing/2014/main" id="{7A9F07AF-ACE8-4BB8-947D-A7E693F776F5}"/>
                </a:ext>
              </a:extLst>
            </p:cNvPr>
            <p:cNvGrpSpPr/>
            <p:nvPr/>
          </p:nvGrpSpPr>
          <p:grpSpPr>
            <a:xfrm>
              <a:off x="2063440" y="2207096"/>
              <a:ext cx="7254636" cy="3434717"/>
              <a:chOff x="2063440" y="2207096"/>
              <a:chExt cx="7254636" cy="3434717"/>
            </a:xfrm>
          </p:grpSpPr>
          <p:pic>
            <p:nvPicPr>
              <p:cNvPr id="5" name="Image 4">
                <a:extLst>
                  <a:ext uri="{FF2B5EF4-FFF2-40B4-BE49-F238E27FC236}">
                    <a16:creationId xmlns:a16="http://schemas.microsoft.com/office/drawing/2014/main" id="{51F3609E-42C3-46A8-9E6D-864F0174E409}"/>
                  </a:ext>
                </a:extLst>
              </p:cNvPr>
              <p:cNvPicPr>
                <a:picLocks noChangeAspect="1"/>
              </p:cNvPicPr>
              <p:nvPr/>
            </p:nvPicPr>
            <p:blipFill>
              <a:blip r:embed="rId3"/>
              <a:stretch>
                <a:fillRect/>
              </a:stretch>
            </p:blipFill>
            <p:spPr>
              <a:xfrm>
                <a:off x="2063440" y="2207096"/>
                <a:ext cx="7254636" cy="3434717"/>
              </a:xfrm>
              <a:prstGeom prst="rect">
                <a:avLst/>
              </a:prstGeom>
            </p:spPr>
          </p:pic>
          <p:pic>
            <p:nvPicPr>
              <p:cNvPr id="8" name="Image 7">
                <a:extLst>
                  <a:ext uri="{FF2B5EF4-FFF2-40B4-BE49-F238E27FC236}">
                    <a16:creationId xmlns:a16="http://schemas.microsoft.com/office/drawing/2014/main" id="{75A63D8F-0A3F-4A9E-B12F-198047A5D611}"/>
                  </a:ext>
                </a:extLst>
              </p:cNvPr>
              <p:cNvPicPr>
                <a:picLocks noChangeAspect="1"/>
              </p:cNvPicPr>
              <p:nvPr/>
            </p:nvPicPr>
            <p:blipFill>
              <a:blip r:embed="rId4"/>
              <a:stretch>
                <a:fillRect/>
              </a:stretch>
            </p:blipFill>
            <p:spPr>
              <a:xfrm>
                <a:off x="2193200" y="2708900"/>
                <a:ext cx="4669137" cy="485971"/>
              </a:xfrm>
              <a:prstGeom prst="rect">
                <a:avLst/>
              </a:prstGeom>
            </p:spPr>
          </p:pic>
        </p:grpSp>
        <p:pic>
          <p:nvPicPr>
            <p:cNvPr id="3" name="Image 2">
              <a:extLst>
                <a:ext uri="{FF2B5EF4-FFF2-40B4-BE49-F238E27FC236}">
                  <a16:creationId xmlns:a16="http://schemas.microsoft.com/office/drawing/2014/main" id="{C85A4F16-216C-49DE-B9B1-34ED0537822A}"/>
                </a:ext>
              </a:extLst>
            </p:cNvPr>
            <p:cNvPicPr>
              <a:picLocks noChangeAspect="1"/>
            </p:cNvPicPr>
            <p:nvPr/>
          </p:nvPicPr>
          <p:blipFill>
            <a:blip r:embed="rId5"/>
            <a:stretch>
              <a:fillRect/>
            </a:stretch>
          </p:blipFill>
          <p:spPr>
            <a:xfrm>
              <a:off x="2727785" y="2145765"/>
              <a:ext cx="469433" cy="347502"/>
            </a:xfrm>
            <a:prstGeom prst="rect">
              <a:avLst/>
            </a:prstGeom>
          </p:spPr>
        </p:pic>
      </p:grpSp>
    </p:spTree>
    <p:extLst>
      <p:ext uri="{BB962C8B-B14F-4D97-AF65-F5344CB8AC3E}">
        <p14:creationId xmlns:p14="http://schemas.microsoft.com/office/powerpoint/2010/main" val="188913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i="1" dirty="0"/>
              <a:t>Module CET</a:t>
            </a:r>
            <a:r>
              <a:rPr lang="fr-FR" dirty="0"/>
              <a:t>:</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6063" y="1844781"/>
            <a:ext cx="11222058" cy="28803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i="1" dirty="0">
                <a:highlight>
                  <a:srgbClr val="FFFF00"/>
                </a:highlight>
                <a:sym typeface="Wingdings" panose="05000000000000000000" pitchFamily="2" charset="2"/>
              </a:rPr>
              <a:t>Actions gestionnaires CET SRH</a:t>
            </a:r>
          </a:p>
          <a:p>
            <a:pPr marL="1005750" lvl="2"/>
            <a:endParaRPr lang="fr-FR" b="0" dirty="0"/>
          </a:p>
          <a:p>
            <a:pPr marL="1657350" lvl="3"/>
            <a:endParaRPr lang="fr-FR" b="0" dirty="0"/>
          </a:p>
          <a:p>
            <a:pPr marL="1005750" lvl="2"/>
            <a:endParaRPr lang="fr-FR" b="0" dirty="0"/>
          </a:p>
          <a:p>
            <a:endParaRPr lang="fr-FR" b="0" dirty="0"/>
          </a:p>
        </p:txBody>
      </p:sp>
      <p:sp>
        <p:nvSpPr>
          <p:cNvPr id="10" name="Espace réservé du texte 4">
            <a:extLst>
              <a:ext uri="{FF2B5EF4-FFF2-40B4-BE49-F238E27FC236}">
                <a16:creationId xmlns:a16="http://schemas.microsoft.com/office/drawing/2014/main" id="{0E2DC093-8733-4E95-8533-FDC88F2DAE42}"/>
              </a:ext>
            </a:extLst>
          </p:cNvPr>
          <p:cNvSpPr txBox="1">
            <a:spLocks/>
          </p:cNvSpPr>
          <p:nvPr/>
        </p:nvSpPr>
        <p:spPr>
          <a:xfrm>
            <a:off x="490517" y="2218631"/>
            <a:ext cx="11222058" cy="3462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57350" lvl="3">
              <a:lnSpc>
                <a:spcPts val="1700"/>
              </a:lnSpc>
              <a:spcBef>
                <a:spcPts val="0"/>
              </a:spcBef>
              <a:buFont typeface="Wingdings" panose="05000000000000000000" pitchFamily="2" charset="2"/>
              <a:buChar char="§"/>
            </a:pPr>
            <a:r>
              <a:rPr lang="fr-FR" sz="1400" b="0" i="1" dirty="0"/>
              <a:t>Du 1</a:t>
            </a:r>
            <a:r>
              <a:rPr lang="fr-FR" sz="1400" b="0" i="1" baseline="30000" dirty="0"/>
              <a:t>er</a:t>
            </a:r>
            <a:r>
              <a:rPr lang="fr-FR" sz="1400" b="0" i="1" dirty="0"/>
              <a:t> novembre au 31 décembre 2026</a:t>
            </a:r>
            <a:r>
              <a:rPr lang="fr-FR" sz="1400" b="0" i="1" dirty="0">
                <a:highlight>
                  <a:srgbClr val="FFFF00"/>
                </a:highlight>
              </a:rPr>
              <a:t>: Activer ou désactiver l’alimentation de l’agent</a:t>
            </a:r>
            <a:endParaRPr lang="fr-FR" b="0" dirty="0">
              <a:highlight>
                <a:srgbClr val="FFFF00"/>
              </a:highlight>
            </a:endParaRPr>
          </a:p>
          <a:p>
            <a:pPr marL="1657350" lvl="3"/>
            <a:endParaRPr lang="fr-FR" b="0" dirty="0"/>
          </a:p>
          <a:p>
            <a:pPr marL="1005750" lvl="2"/>
            <a:endParaRPr lang="fr-FR" b="0" dirty="0"/>
          </a:p>
          <a:p>
            <a:endParaRPr lang="fr-FR" b="0" dirty="0"/>
          </a:p>
        </p:txBody>
      </p:sp>
      <p:pic>
        <p:nvPicPr>
          <p:cNvPr id="14" name="Image 13">
            <a:extLst>
              <a:ext uri="{FF2B5EF4-FFF2-40B4-BE49-F238E27FC236}">
                <a16:creationId xmlns:a16="http://schemas.microsoft.com/office/drawing/2014/main" id="{2681AA04-C2F6-40CB-9574-D32C67DDCF29}"/>
              </a:ext>
            </a:extLst>
          </p:cNvPr>
          <p:cNvPicPr>
            <a:picLocks noChangeAspect="1"/>
          </p:cNvPicPr>
          <p:nvPr/>
        </p:nvPicPr>
        <p:blipFill>
          <a:blip r:embed="rId3"/>
          <a:stretch>
            <a:fillRect/>
          </a:stretch>
        </p:blipFill>
        <p:spPr>
          <a:xfrm>
            <a:off x="1487360" y="2516801"/>
            <a:ext cx="8267486" cy="3165905"/>
          </a:xfrm>
          <a:prstGeom prst="rect">
            <a:avLst/>
          </a:prstGeom>
        </p:spPr>
      </p:pic>
    </p:spTree>
    <p:extLst>
      <p:ext uri="{BB962C8B-B14F-4D97-AF65-F5344CB8AC3E}">
        <p14:creationId xmlns:p14="http://schemas.microsoft.com/office/powerpoint/2010/main" val="357441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1 - CET 2026…</a:t>
            </a:r>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i="1" dirty="0"/>
              <a:t>Module CET</a:t>
            </a:r>
            <a:r>
              <a:rPr lang="fr-FR" dirty="0"/>
              <a:t>:</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6063" y="1844781"/>
            <a:ext cx="11222058" cy="28803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i="1" dirty="0">
                <a:sym typeface="Wingdings" panose="05000000000000000000" pitchFamily="2" charset="2"/>
              </a:rPr>
              <a:t>Actions gestionnaires CET SRH</a:t>
            </a:r>
          </a:p>
          <a:p>
            <a:pPr marL="1005750" lvl="2"/>
            <a:endParaRPr lang="fr-FR" b="0" dirty="0"/>
          </a:p>
          <a:p>
            <a:pPr marL="1657350" lvl="3"/>
            <a:endParaRPr lang="fr-FR" b="0" dirty="0"/>
          </a:p>
          <a:p>
            <a:pPr marL="1005750" lvl="2"/>
            <a:endParaRPr lang="fr-FR" b="0" dirty="0"/>
          </a:p>
          <a:p>
            <a:endParaRPr lang="fr-FR" b="0" dirty="0"/>
          </a:p>
        </p:txBody>
      </p:sp>
      <p:sp>
        <p:nvSpPr>
          <p:cNvPr id="11" name="Espace réservé du texte 4">
            <a:extLst>
              <a:ext uri="{FF2B5EF4-FFF2-40B4-BE49-F238E27FC236}">
                <a16:creationId xmlns:a16="http://schemas.microsoft.com/office/drawing/2014/main" id="{2648A0C3-61EE-40E3-A37E-10A42015DD82}"/>
              </a:ext>
            </a:extLst>
          </p:cNvPr>
          <p:cNvSpPr txBox="1">
            <a:spLocks/>
          </p:cNvSpPr>
          <p:nvPr/>
        </p:nvSpPr>
        <p:spPr>
          <a:xfrm>
            <a:off x="501609" y="2204830"/>
            <a:ext cx="11222058" cy="57608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57350" lvl="3">
              <a:lnSpc>
                <a:spcPts val="1700"/>
              </a:lnSpc>
              <a:spcBef>
                <a:spcPts val="0"/>
              </a:spcBef>
              <a:buFont typeface="Wingdings" panose="05000000000000000000" pitchFamily="2" charset="2"/>
              <a:buChar char="§"/>
            </a:pPr>
            <a:r>
              <a:rPr lang="fr-FR" sz="1400" b="0" i="1" dirty="0"/>
              <a:t>Du 1</a:t>
            </a:r>
            <a:r>
              <a:rPr lang="fr-FR" sz="1400" b="0" i="1" baseline="30000" dirty="0"/>
              <a:t>er</a:t>
            </a:r>
            <a:r>
              <a:rPr lang="fr-FR" sz="1400" b="0" i="1" dirty="0"/>
              <a:t> janvier au 31 janvier 2027: Modification des mouvements et </a:t>
            </a:r>
            <a:r>
              <a:rPr lang="fr-FR" sz="1400" i="1" dirty="0">
                <a:solidFill>
                  <a:srgbClr val="FF0000"/>
                </a:solidFill>
                <a:highlight>
                  <a:srgbClr val="FFFF00"/>
                </a:highlight>
              </a:rPr>
              <a:t>validations (NE PAS ATTENDRE FIN SEPTEMBRE !)</a:t>
            </a:r>
            <a:r>
              <a:rPr lang="fr-FR" sz="1400" b="0" i="1" dirty="0"/>
              <a:t> </a:t>
            </a:r>
          </a:p>
          <a:p>
            <a:pPr marL="1657350" lvl="3">
              <a:lnSpc>
                <a:spcPts val="1700"/>
              </a:lnSpc>
              <a:spcBef>
                <a:spcPts val="0"/>
              </a:spcBef>
              <a:buFont typeface="Wingdings" panose="05000000000000000000" pitchFamily="2" charset="2"/>
              <a:buChar char="§"/>
            </a:pPr>
            <a:r>
              <a:rPr lang="fr-FR" sz="1400" b="0" i="1" dirty="0">
                <a:highlight>
                  <a:srgbClr val="FFFF00"/>
                </a:highlight>
              </a:rPr>
              <a:t>Attention le mouvement est validé lors de l’enregistrement final.</a:t>
            </a:r>
            <a:endParaRPr lang="fr-FR" b="0" dirty="0">
              <a:highlight>
                <a:srgbClr val="FFFF00"/>
              </a:highlight>
            </a:endParaRPr>
          </a:p>
          <a:p>
            <a:pPr marL="1657350" lvl="3"/>
            <a:endParaRPr lang="fr-FR" b="0" dirty="0"/>
          </a:p>
          <a:p>
            <a:pPr marL="1005750" lvl="2"/>
            <a:endParaRPr lang="fr-FR" b="0" dirty="0"/>
          </a:p>
          <a:p>
            <a:endParaRPr lang="fr-FR" b="0" dirty="0"/>
          </a:p>
        </p:txBody>
      </p:sp>
      <p:pic>
        <p:nvPicPr>
          <p:cNvPr id="12" name="Image 11">
            <a:extLst>
              <a:ext uri="{FF2B5EF4-FFF2-40B4-BE49-F238E27FC236}">
                <a16:creationId xmlns:a16="http://schemas.microsoft.com/office/drawing/2014/main" id="{1A74C122-3F30-4A31-A978-3F67AC184491}"/>
              </a:ext>
            </a:extLst>
          </p:cNvPr>
          <p:cNvPicPr>
            <a:picLocks noChangeAspect="1"/>
          </p:cNvPicPr>
          <p:nvPr/>
        </p:nvPicPr>
        <p:blipFill>
          <a:blip r:embed="rId3"/>
          <a:stretch>
            <a:fillRect/>
          </a:stretch>
        </p:blipFill>
        <p:spPr>
          <a:xfrm>
            <a:off x="1919420" y="2798638"/>
            <a:ext cx="7561050" cy="3438752"/>
          </a:xfrm>
          <a:prstGeom prst="rect">
            <a:avLst/>
          </a:prstGeom>
        </p:spPr>
      </p:pic>
    </p:spTree>
    <p:extLst>
      <p:ext uri="{BB962C8B-B14F-4D97-AF65-F5344CB8AC3E}">
        <p14:creationId xmlns:p14="http://schemas.microsoft.com/office/powerpoint/2010/main" val="3673159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25F324B-5231-53E7-5AB9-A030AA43F54F}"/>
              </a:ext>
            </a:extLst>
          </p:cNvPr>
          <p:cNvSpPr>
            <a:spLocks noGrp="1"/>
          </p:cNvSpPr>
          <p:nvPr>
            <p:ph type="body" sz="quarter" idx="14"/>
          </p:nvPr>
        </p:nvSpPr>
        <p:spPr>
          <a:xfrm>
            <a:off x="1091510" y="1052670"/>
            <a:ext cx="1043940" cy="1224170"/>
          </a:xfrm>
        </p:spPr>
        <p:txBody>
          <a:bodyPr/>
          <a:lstStyle/>
          <a:p>
            <a:r>
              <a:rPr lang="fr-FR" dirty="0"/>
              <a:t>2             </a:t>
            </a:r>
          </a:p>
        </p:txBody>
      </p:sp>
      <p:sp>
        <p:nvSpPr>
          <p:cNvPr id="3" name="Espace réservé du texte 2">
            <a:extLst>
              <a:ext uri="{FF2B5EF4-FFF2-40B4-BE49-F238E27FC236}">
                <a16:creationId xmlns:a16="http://schemas.microsoft.com/office/drawing/2014/main" id="{3BA3344A-CB64-D05A-FBC2-6AF54841B241}"/>
              </a:ext>
            </a:extLst>
          </p:cNvPr>
          <p:cNvSpPr>
            <a:spLocks noGrp="1"/>
          </p:cNvSpPr>
          <p:nvPr>
            <p:ph type="body" sz="quarter" idx="17"/>
          </p:nvPr>
        </p:nvSpPr>
        <p:spPr>
          <a:xfrm>
            <a:off x="2423694" y="1387068"/>
            <a:ext cx="9217076" cy="566758"/>
          </a:xfrm>
        </p:spPr>
        <p:txBody>
          <a:bodyPr/>
          <a:lstStyle/>
          <a:p>
            <a:r>
              <a:rPr lang="fr-FR" sz="3600" dirty="0"/>
              <a:t>Les points d’attention</a:t>
            </a:r>
          </a:p>
        </p:txBody>
      </p:sp>
      <p:sp>
        <p:nvSpPr>
          <p:cNvPr id="4" name="ZoneTexte 3">
            <a:extLst>
              <a:ext uri="{FF2B5EF4-FFF2-40B4-BE49-F238E27FC236}">
                <a16:creationId xmlns:a16="http://schemas.microsoft.com/office/drawing/2014/main" id="{9A5E1350-2248-4BC7-8E72-78B1997A7D23}"/>
              </a:ext>
            </a:extLst>
          </p:cNvPr>
          <p:cNvSpPr txBox="1"/>
          <p:nvPr/>
        </p:nvSpPr>
        <p:spPr>
          <a:xfrm>
            <a:off x="3827838" y="2636890"/>
            <a:ext cx="6408788" cy="1815882"/>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t>Détachement et mise en disponibilité</a:t>
            </a:r>
          </a:p>
          <a:p>
            <a:pPr marL="285750" indent="-285750">
              <a:buFont typeface="Wingdings" panose="05000000000000000000" pitchFamily="2" charset="2"/>
              <a:buChar char="Ø"/>
            </a:pPr>
            <a:endParaRPr lang="fr-FR" sz="1600" dirty="0"/>
          </a:p>
          <a:p>
            <a:pPr marL="285750" indent="-285750">
              <a:buFont typeface="Wingdings" panose="05000000000000000000" pitchFamily="2" charset="2"/>
              <a:buChar char="Ø"/>
            </a:pPr>
            <a:r>
              <a:rPr lang="fr-FR" sz="1600" dirty="0"/>
              <a:t>Contractuels</a:t>
            </a:r>
          </a:p>
          <a:p>
            <a:endParaRPr lang="fr-FR" sz="1600" dirty="0"/>
          </a:p>
          <a:p>
            <a:pPr marL="285750" indent="-285750">
              <a:buFont typeface="Wingdings" panose="05000000000000000000" pitchFamily="2" charset="2"/>
              <a:buChar char="Ø"/>
            </a:pPr>
            <a:r>
              <a:rPr lang="fr-FR" sz="1600" dirty="0"/>
              <a:t>Fonctionnaire stagiaire</a:t>
            </a:r>
          </a:p>
          <a:p>
            <a:endParaRPr lang="fr-FR" sz="1600" dirty="0"/>
          </a:p>
          <a:p>
            <a:pPr marL="285750" indent="-285750">
              <a:buFont typeface="Wingdings" panose="05000000000000000000" pitchFamily="2" charset="2"/>
              <a:buChar char="Ø"/>
            </a:pPr>
            <a:endParaRPr lang="fr-FR" sz="1600" dirty="0"/>
          </a:p>
        </p:txBody>
      </p:sp>
    </p:spTree>
    <p:extLst>
      <p:ext uri="{BB962C8B-B14F-4D97-AF65-F5344CB8AC3E}">
        <p14:creationId xmlns:p14="http://schemas.microsoft.com/office/powerpoint/2010/main" val="2923064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2 - Les points d’attention</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Pour les agents mis en disponibilité ou en détachement:</a:t>
            </a:r>
          </a:p>
        </p:txBody>
      </p:sp>
      <p:sp>
        <p:nvSpPr>
          <p:cNvPr id="5" name="Espace réservé du texte 4">
            <a:extLst>
              <a:ext uri="{FF2B5EF4-FFF2-40B4-BE49-F238E27FC236}">
                <a16:creationId xmlns:a16="http://schemas.microsoft.com/office/drawing/2014/main" id="{184BDC30-F0F1-4D54-01AB-233212F59823}"/>
              </a:ext>
            </a:extLst>
          </p:cNvPr>
          <p:cNvSpPr>
            <a:spLocks noGrp="1"/>
          </p:cNvSpPr>
          <p:nvPr>
            <p:ph type="body" sz="quarter" idx="13"/>
          </p:nvPr>
        </p:nvSpPr>
        <p:spPr>
          <a:xfrm>
            <a:off x="490517" y="1700760"/>
            <a:ext cx="11222058" cy="346249"/>
          </a:xfrm>
        </p:spPr>
        <p:txBody>
          <a:bodyPr/>
          <a:lstStyle/>
          <a:p>
            <a:r>
              <a:rPr lang="fr-FR" b="0" u="sng" dirty="0"/>
              <a:t>Cas d’un départ entre le 2 </a:t>
            </a:r>
            <a:r>
              <a:rPr lang="fr-FR" b="0" u="sng" dirty="0" err="1"/>
              <a:t>nov</a:t>
            </a:r>
            <a:r>
              <a:rPr lang="fr-FR" b="0" u="sng" dirty="0"/>
              <a:t> et le 31 </a:t>
            </a:r>
            <a:r>
              <a:rPr lang="fr-FR" b="0" u="sng" dirty="0" err="1"/>
              <a:t>dec</a:t>
            </a:r>
            <a:r>
              <a:rPr lang="fr-FR" b="0" u="sng" dirty="0"/>
              <a:t> N.</a:t>
            </a:r>
            <a:endParaRPr lang="fr-FR" b="0" dirty="0"/>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96063" y="2047009"/>
            <a:ext cx="9776517" cy="2326455"/>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Les agents ont encore la possibilité d’alimenter et d’optionner sur cette période.</a:t>
            </a:r>
          </a:p>
          <a:p>
            <a:pPr marL="1657350" lvl="3">
              <a:lnSpc>
                <a:spcPts val="1700"/>
              </a:lnSpc>
              <a:spcBef>
                <a:spcPts val="0"/>
              </a:spcBef>
              <a:buFont typeface="Wingdings" panose="05000000000000000000" pitchFamily="2" charset="2"/>
              <a:buChar char="§"/>
            </a:pPr>
            <a:r>
              <a:rPr lang="fr-FR" sz="1400" b="0" i="1" dirty="0">
                <a:highlight>
                  <a:srgbClr val="FFFF00"/>
                </a:highlight>
              </a:rPr>
              <a:t>Cependant votre validation sera bloquée en janvier</a:t>
            </a:r>
            <a:r>
              <a:rPr lang="fr-FR" sz="1400" b="0" i="1" dirty="0"/>
              <a:t>.</a:t>
            </a:r>
          </a:p>
          <a:p>
            <a:pPr marL="1657350" lvl="3">
              <a:lnSpc>
                <a:spcPts val="1700"/>
              </a:lnSpc>
              <a:spcBef>
                <a:spcPts val="0"/>
              </a:spcBef>
              <a:buFont typeface="Wingdings" panose="05000000000000000000" pitchFamily="2" charset="2"/>
              <a:buChar char="§"/>
            </a:pPr>
            <a:r>
              <a:rPr lang="fr-FR" sz="1400" b="0" i="1" strike="sngStrike" dirty="0"/>
              <a:t>Le mouvement sera traité et validé par l’assistance </a:t>
            </a:r>
            <a:r>
              <a:rPr lang="fr-FR" sz="1400" b="0" i="1" strike="sngStrike" dirty="0">
                <a:highlight>
                  <a:srgbClr val="FFFF00"/>
                </a:highlight>
              </a:rPr>
              <a:t>mais </a:t>
            </a:r>
            <a:r>
              <a:rPr lang="fr-FR" sz="1400" i="1" strike="sngStrike" dirty="0">
                <a:highlight>
                  <a:srgbClr val="FFFF00"/>
                </a:highlight>
              </a:rPr>
              <a:t>aucune option d'indemnisation ou RAFP ne pourra être pris en compte</a:t>
            </a:r>
            <a:r>
              <a:rPr lang="fr-FR" sz="1400" i="1" strike="sngStrike" dirty="0"/>
              <a:t>.</a:t>
            </a:r>
            <a:r>
              <a:rPr lang="fr-FR" sz="1400" i="1" dirty="0">
                <a:sym typeface="Wingdings" panose="05000000000000000000" pitchFamily="2" charset="2"/>
              </a:rPr>
              <a:t></a:t>
            </a:r>
            <a:r>
              <a:rPr lang="fr-FR" sz="1400" i="1" dirty="0"/>
              <a:t> </a:t>
            </a:r>
            <a:r>
              <a:rPr lang="fr-FR" sz="1400" i="1" dirty="0">
                <a:solidFill>
                  <a:srgbClr val="FF0000"/>
                </a:solidFill>
              </a:rPr>
              <a:t>Le dossier dans </a:t>
            </a:r>
            <a:r>
              <a:rPr lang="fr-FR" sz="1400" i="1" dirty="0" err="1">
                <a:solidFill>
                  <a:srgbClr val="FF0000"/>
                </a:solidFill>
              </a:rPr>
              <a:t>Sirhus</a:t>
            </a:r>
            <a:r>
              <a:rPr lang="fr-FR" sz="1400" i="1" dirty="0">
                <a:solidFill>
                  <a:srgbClr val="FF0000"/>
                </a:solidFill>
              </a:rPr>
              <a:t> est bloqué.</a:t>
            </a:r>
          </a:p>
          <a:p>
            <a:pPr marL="1657350" lvl="3">
              <a:lnSpc>
                <a:spcPts val="1700"/>
              </a:lnSpc>
              <a:spcBef>
                <a:spcPts val="0"/>
              </a:spcBef>
              <a:buFont typeface="Wingdings" panose="05000000000000000000" pitchFamily="2" charset="2"/>
              <a:buChar char="§"/>
            </a:pPr>
            <a:r>
              <a:rPr lang="fr-FR" sz="1400" b="0" i="1" dirty="0"/>
              <a:t>Vous devez remettre une attestation du solde CET (et éventuellement de CA ) au départ de l’agent.</a:t>
            </a:r>
          </a:p>
          <a:p>
            <a:pPr marL="1657350" lvl="3">
              <a:lnSpc>
                <a:spcPts val="1700"/>
              </a:lnSpc>
              <a:spcBef>
                <a:spcPts val="0"/>
              </a:spcBef>
              <a:buFont typeface="Wingdings" panose="05000000000000000000" pitchFamily="2" charset="2"/>
              <a:buChar char="§"/>
            </a:pPr>
            <a:r>
              <a:rPr lang="fr-FR" sz="1400" b="0" i="1" dirty="0">
                <a:solidFill>
                  <a:srgbClr val="FF0000"/>
                </a:solidFill>
              </a:rPr>
              <a:t>Si l’agent souhaite un mouvement CET , il devra être traité dans l’établissement d’accueil</a:t>
            </a:r>
            <a:r>
              <a:rPr lang="fr-FR" sz="1400" b="0" i="1" dirty="0">
                <a:sym typeface="Wingdings" panose="05000000000000000000" pitchFamily="2" charset="2"/>
              </a:rPr>
              <a:t>.</a:t>
            </a:r>
            <a:endParaRPr lang="fr-FR" sz="1400" b="0" i="1" dirty="0"/>
          </a:p>
          <a:p>
            <a:pPr marL="1657350" lvl="3">
              <a:lnSpc>
                <a:spcPts val="1700"/>
              </a:lnSpc>
              <a:spcBef>
                <a:spcPts val="0"/>
              </a:spcBef>
              <a:buFont typeface="Wingdings" panose="05000000000000000000" pitchFamily="2" charset="2"/>
              <a:buChar char="§"/>
            </a:pPr>
            <a:r>
              <a:rPr lang="fr-FR" sz="1400" b="0" i="1" dirty="0"/>
              <a:t>L’option RAFP forcée est bloquée pour ces agents.</a:t>
            </a:r>
          </a:p>
          <a:p>
            <a:pPr marL="1943100" lvl="3" indent="-285750">
              <a:lnSpc>
                <a:spcPts val="1700"/>
              </a:lnSpc>
              <a:spcBef>
                <a:spcPts val="0"/>
              </a:spcBef>
              <a:buFont typeface="Wingdings" panose="05000000000000000000" pitchFamily="2" charset="2"/>
              <a:buChar char="§"/>
            </a:pPr>
            <a:endParaRPr lang="fr-FR" sz="1400" b="0" dirty="0">
              <a:solidFill>
                <a:srgbClr val="000000"/>
              </a:solidFill>
              <a:latin typeface="Arial" panose="020B0604020202020204" pitchFamily="34" charset="0"/>
              <a:cs typeface="Arial" panose="020B0604020202020204" pitchFamily="34" charset="0"/>
            </a:endParaRPr>
          </a:p>
          <a:p>
            <a:pPr marL="1005750" lvl="2"/>
            <a:r>
              <a:rPr lang="fr-FR" b="0" dirty="0"/>
              <a:t>Pour éviter les erreurs de solde CET en cas de retour de l’agent, il vaut mieux désactiver le module CET.</a:t>
            </a:r>
          </a:p>
          <a:p>
            <a:pPr marL="1005750" lvl="2"/>
            <a:r>
              <a:rPr lang="fr-FR" b="0" dirty="0"/>
              <a:t>Et nous demander par E-DEM de corriger le solde sur attestation (transfert de CET lors d’un accueil).</a:t>
            </a:r>
            <a:br>
              <a:rPr lang="fr-FR" b="0" dirty="0"/>
            </a:br>
            <a:r>
              <a:rPr lang="fr-FR" b="0" dirty="0"/>
              <a:t>	</a:t>
            </a:r>
            <a:endParaRPr lang="fr-FR" sz="1400" b="0" dirty="0">
              <a:solidFill>
                <a:srgbClr val="000000"/>
              </a:solidFill>
              <a:latin typeface="Arial" panose="020B0604020202020204" pitchFamily="34" charset="0"/>
              <a:cs typeface="Arial" panose="020B0604020202020204" pitchFamily="34" charset="0"/>
            </a:endParaRPr>
          </a:p>
          <a:p>
            <a:pPr lvl="2" indent="0">
              <a:buNone/>
            </a:pPr>
            <a:endParaRPr lang="fr-FR" b="0" dirty="0"/>
          </a:p>
          <a:p>
            <a:pPr marL="1005750" lvl="2"/>
            <a:endParaRPr lang="fr-FR" b="0" dirty="0"/>
          </a:p>
          <a:p>
            <a:pPr marL="1005750" lvl="2"/>
            <a:endParaRPr lang="fr-FR" b="0" dirty="0"/>
          </a:p>
          <a:p>
            <a:endParaRPr lang="fr-FR" b="0" dirty="0"/>
          </a:p>
        </p:txBody>
      </p:sp>
      <p:sp>
        <p:nvSpPr>
          <p:cNvPr id="10" name="Espace réservé du texte 4">
            <a:extLst>
              <a:ext uri="{FF2B5EF4-FFF2-40B4-BE49-F238E27FC236}">
                <a16:creationId xmlns:a16="http://schemas.microsoft.com/office/drawing/2014/main" id="{5BA9C4F9-8520-41C3-BC41-9FF53D7D2944}"/>
              </a:ext>
            </a:extLst>
          </p:cNvPr>
          <p:cNvSpPr txBox="1">
            <a:spLocks/>
          </p:cNvSpPr>
          <p:nvPr/>
        </p:nvSpPr>
        <p:spPr>
          <a:xfrm>
            <a:off x="490517" y="4484213"/>
            <a:ext cx="11222058" cy="3462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0" u="sng" dirty="0"/>
              <a:t>Cas d’un départ après le 1</a:t>
            </a:r>
            <a:r>
              <a:rPr lang="fr-FR" b="0" u="sng" baseline="30000" dirty="0"/>
              <a:t>er</a:t>
            </a:r>
            <a:r>
              <a:rPr lang="fr-FR" b="0" u="sng" dirty="0"/>
              <a:t> janvier (N+1).</a:t>
            </a:r>
            <a:endParaRPr lang="fr-FR" b="0" dirty="0"/>
          </a:p>
        </p:txBody>
      </p:sp>
      <p:sp>
        <p:nvSpPr>
          <p:cNvPr id="11" name="Espace réservé du texte 4">
            <a:extLst>
              <a:ext uri="{FF2B5EF4-FFF2-40B4-BE49-F238E27FC236}">
                <a16:creationId xmlns:a16="http://schemas.microsoft.com/office/drawing/2014/main" id="{9F379C95-4B6F-4954-9D11-82C6B13737D7}"/>
              </a:ext>
            </a:extLst>
          </p:cNvPr>
          <p:cNvSpPr txBox="1">
            <a:spLocks/>
          </p:cNvSpPr>
          <p:nvPr/>
        </p:nvSpPr>
        <p:spPr>
          <a:xfrm>
            <a:off x="490517" y="4941210"/>
            <a:ext cx="9776517" cy="144054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Les agents ont la possibilité d’alimenter et d’optionner.</a:t>
            </a:r>
          </a:p>
          <a:p>
            <a:pPr marL="1657350" lvl="3">
              <a:lnSpc>
                <a:spcPts val="1700"/>
              </a:lnSpc>
              <a:spcBef>
                <a:spcPts val="0"/>
              </a:spcBef>
              <a:buFont typeface="Wingdings" panose="05000000000000000000" pitchFamily="2" charset="2"/>
              <a:buChar char="§"/>
            </a:pPr>
            <a:r>
              <a:rPr lang="fr-FR" sz="1400" b="0" i="1" dirty="0"/>
              <a:t>Votre validation sera possible à partir du 1</a:t>
            </a:r>
            <a:r>
              <a:rPr lang="fr-FR" sz="1400" b="0" i="1" baseline="30000" dirty="0"/>
              <a:t>er</a:t>
            </a:r>
            <a:r>
              <a:rPr lang="fr-FR" sz="1400" b="0" i="1" dirty="0"/>
              <a:t> janvier et </a:t>
            </a:r>
            <a:r>
              <a:rPr lang="fr-FR" sz="1400" b="0" i="1" dirty="0">
                <a:solidFill>
                  <a:srgbClr val="FF0000"/>
                </a:solidFill>
                <a:highlight>
                  <a:srgbClr val="FFFF00"/>
                </a:highlight>
              </a:rPr>
              <a:t>avant la date de départ de l’agent (mesure de sortie dans </a:t>
            </a:r>
            <a:r>
              <a:rPr lang="fr-FR" sz="1400" b="0" i="1" dirty="0" err="1">
                <a:solidFill>
                  <a:srgbClr val="FF0000"/>
                </a:solidFill>
                <a:highlight>
                  <a:srgbClr val="FFFF00"/>
                </a:highlight>
              </a:rPr>
              <a:t>Sirhus</a:t>
            </a:r>
            <a:r>
              <a:rPr lang="fr-FR" sz="1400" b="0" i="1" dirty="0">
                <a:solidFill>
                  <a:srgbClr val="FF0000"/>
                </a:solidFill>
                <a:highlight>
                  <a:srgbClr val="FFFF00"/>
                </a:highlight>
              </a:rPr>
              <a:t>)</a:t>
            </a:r>
            <a:r>
              <a:rPr lang="fr-FR" sz="1400" b="0" i="1" dirty="0"/>
              <a:t>.</a:t>
            </a:r>
          </a:p>
          <a:p>
            <a:pPr marL="1657350" lvl="3">
              <a:lnSpc>
                <a:spcPts val="1700"/>
              </a:lnSpc>
              <a:spcBef>
                <a:spcPts val="0"/>
              </a:spcBef>
              <a:buFont typeface="Wingdings" panose="05000000000000000000" pitchFamily="2" charset="2"/>
              <a:buChar char="§"/>
            </a:pPr>
            <a:r>
              <a:rPr lang="fr-FR" sz="1400" b="0" i="1" dirty="0"/>
              <a:t> </a:t>
            </a:r>
            <a:r>
              <a:rPr lang="fr-FR" sz="1400" b="0" i="1" strike="sngStrike" dirty="0"/>
              <a:t>Sinon le mouvement sera traité et validé par l’assistance (E-DEM).</a:t>
            </a:r>
            <a:r>
              <a:rPr lang="fr-FR" sz="1400" b="0" i="1" strike="sngStrike" dirty="0">
                <a:solidFill>
                  <a:srgbClr val="FF0000"/>
                </a:solidFill>
                <a:highlight>
                  <a:srgbClr val="FFFF00"/>
                </a:highlight>
                <a:sym typeface="Wingdings" panose="05000000000000000000" pitchFamily="2" charset="2"/>
              </a:rPr>
              <a:t></a:t>
            </a:r>
            <a:r>
              <a:rPr lang="fr-FR" sz="1400" i="1" strike="sngStrike" dirty="0">
                <a:solidFill>
                  <a:srgbClr val="FF0000"/>
                </a:solidFill>
                <a:highlight>
                  <a:srgbClr val="FFFF00"/>
                </a:highlight>
                <a:sym typeface="Wingdings" panose="05000000000000000000" pitchFamily="2" charset="2"/>
              </a:rPr>
              <a:t> </a:t>
            </a:r>
            <a:r>
              <a:rPr lang="fr-FR" sz="1400" i="1" dirty="0">
                <a:solidFill>
                  <a:srgbClr val="FF0000"/>
                </a:solidFill>
                <a:highlight>
                  <a:srgbClr val="FFFF00"/>
                </a:highlight>
                <a:sym typeface="Wingdings" panose="05000000000000000000" pitchFamily="2" charset="2"/>
              </a:rPr>
              <a:t>Bloqué par </a:t>
            </a:r>
            <a:r>
              <a:rPr lang="fr-FR" sz="1400" i="1" dirty="0" err="1">
                <a:solidFill>
                  <a:srgbClr val="FF0000"/>
                </a:solidFill>
                <a:highlight>
                  <a:srgbClr val="FFFF00"/>
                </a:highlight>
                <a:sym typeface="Wingdings" panose="05000000000000000000" pitchFamily="2" charset="2"/>
              </a:rPr>
              <a:t>Sirhus</a:t>
            </a:r>
            <a:endParaRPr lang="fr-FR" sz="1400" i="1" dirty="0">
              <a:solidFill>
                <a:srgbClr val="FF0000"/>
              </a:solidFill>
              <a:highlight>
                <a:srgbClr val="FFFF00"/>
              </a:highlight>
            </a:endParaRPr>
          </a:p>
          <a:p>
            <a:pPr marL="1657350" lvl="3">
              <a:lnSpc>
                <a:spcPts val="1700"/>
              </a:lnSpc>
              <a:spcBef>
                <a:spcPts val="0"/>
              </a:spcBef>
              <a:buFont typeface="Wingdings" panose="05000000000000000000" pitchFamily="2" charset="2"/>
              <a:buChar char="§"/>
            </a:pPr>
            <a:r>
              <a:rPr lang="fr-FR" sz="1400" b="0" i="1" dirty="0"/>
              <a:t>Vous devez remettre une attestation du solde CET (et éventuellement de CA ) au départ de l’agent.</a:t>
            </a:r>
          </a:p>
          <a:p>
            <a:pPr marL="1657350" lvl="3">
              <a:lnSpc>
                <a:spcPts val="1700"/>
              </a:lnSpc>
              <a:spcBef>
                <a:spcPts val="0"/>
              </a:spcBef>
              <a:buFont typeface="Wingdings" panose="05000000000000000000" pitchFamily="2" charset="2"/>
              <a:buChar char="§"/>
            </a:pPr>
            <a:r>
              <a:rPr lang="fr-FR" sz="1400" b="0" i="1" dirty="0"/>
              <a:t>Un option RAFP forcée pourrait être appliquée (en février) s’il n’y a pas eu d’option sur un solde &gt;15</a:t>
            </a:r>
          </a:p>
          <a:p>
            <a:pPr lvl="2" indent="0">
              <a:buNone/>
            </a:pPr>
            <a:br>
              <a:rPr lang="fr-FR" b="0" dirty="0"/>
            </a:br>
            <a:r>
              <a:rPr lang="fr-FR" b="0" dirty="0"/>
              <a:t>	</a:t>
            </a:r>
            <a:endParaRPr lang="fr-FR" sz="1400" b="0" dirty="0">
              <a:solidFill>
                <a:srgbClr val="000000"/>
              </a:solidFill>
              <a:latin typeface="Arial" panose="020B0604020202020204" pitchFamily="34" charset="0"/>
              <a:cs typeface="Arial" panose="020B0604020202020204" pitchFamily="34" charset="0"/>
            </a:endParaRPr>
          </a:p>
          <a:p>
            <a:pPr lvl="2" indent="0">
              <a:buNone/>
            </a:pPr>
            <a:endParaRPr lang="fr-FR" b="0" dirty="0"/>
          </a:p>
          <a:p>
            <a:pPr marL="1005750" lvl="2"/>
            <a:endParaRPr lang="fr-FR" b="0" dirty="0"/>
          </a:p>
          <a:p>
            <a:pPr marL="1005750" lvl="2"/>
            <a:endParaRPr lang="fr-FR" b="0" dirty="0"/>
          </a:p>
          <a:p>
            <a:endParaRPr lang="fr-FR" b="0" dirty="0"/>
          </a:p>
        </p:txBody>
      </p:sp>
    </p:spTree>
    <p:extLst>
      <p:ext uri="{BB962C8B-B14F-4D97-AF65-F5344CB8AC3E}">
        <p14:creationId xmlns:p14="http://schemas.microsoft.com/office/powerpoint/2010/main" val="399094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2 - Les points d’attention</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980660"/>
            <a:ext cx="11233150" cy="346249"/>
          </a:xfrm>
        </p:spPr>
        <p:txBody>
          <a:bodyPr/>
          <a:lstStyle/>
          <a:p>
            <a:r>
              <a:rPr lang="fr-FR" dirty="0"/>
              <a:t>Les contractuels:</a:t>
            </a:r>
          </a:p>
        </p:txBody>
      </p:sp>
      <p:sp>
        <p:nvSpPr>
          <p:cNvPr id="7" name="Espace réservé du texte 4">
            <a:extLst>
              <a:ext uri="{FF2B5EF4-FFF2-40B4-BE49-F238E27FC236}">
                <a16:creationId xmlns:a16="http://schemas.microsoft.com/office/drawing/2014/main" id="{C5935469-9821-48C6-AA63-41C24A7C9834}"/>
              </a:ext>
            </a:extLst>
          </p:cNvPr>
          <p:cNvSpPr txBox="1">
            <a:spLocks/>
          </p:cNvSpPr>
          <p:nvPr/>
        </p:nvSpPr>
        <p:spPr>
          <a:xfrm>
            <a:off x="496063" y="1340710"/>
            <a:ext cx="11222058" cy="3462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les agents en CDD actifs au 1</a:t>
            </a:r>
            <a:r>
              <a:rPr lang="fr-FR" baseline="30000" dirty="0"/>
              <a:t>er</a:t>
            </a:r>
            <a:r>
              <a:rPr lang="fr-FR" dirty="0"/>
              <a:t> </a:t>
            </a:r>
            <a:r>
              <a:rPr lang="fr-FR" dirty="0" err="1"/>
              <a:t>janv</a:t>
            </a:r>
            <a:r>
              <a:rPr lang="fr-FR" dirty="0"/>
              <a:t> N+1</a:t>
            </a:r>
            <a:endParaRPr lang="fr-FR" b="0" dirty="0"/>
          </a:p>
          <a:p>
            <a:endParaRPr lang="fr-FR" b="0" dirty="0"/>
          </a:p>
        </p:txBody>
      </p:sp>
      <p:sp>
        <p:nvSpPr>
          <p:cNvPr id="8" name="Espace réservé du texte 4">
            <a:extLst>
              <a:ext uri="{FF2B5EF4-FFF2-40B4-BE49-F238E27FC236}">
                <a16:creationId xmlns:a16="http://schemas.microsoft.com/office/drawing/2014/main" id="{E871746C-9E27-4CF3-B72D-4834DEAD3861}"/>
              </a:ext>
            </a:extLst>
          </p:cNvPr>
          <p:cNvSpPr txBox="1">
            <a:spLocks/>
          </p:cNvSpPr>
          <p:nvPr/>
        </p:nvSpPr>
        <p:spPr>
          <a:xfrm>
            <a:off x="490517" y="3370619"/>
            <a:ext cx="11222058" cy="187243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lnSpc>
                <a:spcPct val="150000"/>
              </a:lnSpc>
            </a:pPr>
            <a:r>
              <a:rPr lang="fr-FR" b="0" dirty="0"/>
              <a:t>Dans Sirhus leur compteur est soldé automatiquement 14 jours après la date de fin de contrat.</a:t>
            </a:r>
            <a:endParaRPr lang="fr-FR" b="0" u="sng" dirty="0"/>
          </a:p>
          <a:p>
            <a:pPr marL="1005750" lvl="2">
              <a:lnSpc>
                <a:spcPct val="150000"/>
              </a:lnSpc>
            </a:pPr>
            <a:r>
              <a:rPr lang="fr-FR" b="0" dirty="0"/>
              <a:t>Il n’y a pas d’indemnisation, les jours épargnés ne peuvent consommés que sous forme de congés.</a:t>
            </a:r>
          </a:p>
          <a:p>
            <a:pPr marL="1005750" lvl="2">
              <a:lnSpc>
                <a:spcPct val="150000"/>
              </a:lnSpc>
            </a:pPr>
            <a:r>
              <a:rPr lang="fr-FR" b="0" dirty="0"/>
              <a:t>Dans Agate-Tempo, leur fiche étant désactivée, le compteur CET n’est pas mis à jour par le flux Sirhus.</a:t>
            </a:r>
          </a:p>
          <a:p>
            <a:pPr marL="1005750" lvl="2">
              <a:lnSpc>
                <a:spcPct val="150000"/>
              </a:lnSpc>
            </a:pPr>
            <a:r>
              <a:rPr lang="fr-FR" b="0" dirty="0"/>
              <a:t>Attention au solde CET dans </a:t>
            </a:r>
            <a:r>
              <a:rPr lang="fr-FR" b="0" dirty="0" err="1"/>
              <a:t>Agate_Tempo</a:t>
            </a:r>
            <a:r>
              <a:rPr lang="fr-FR" b="0" dirty="0"/>
              <a:t> au retour d’un agent précédemment contractuel, il doit être à 0 s’il y a eu interruption.</a:t>
            </a:r>
          </a:p>
          <a:p>
            <a:pPr marL="1943100" lvl="3" indent="-285750">
              <a:lnSpc>
                <a:spcPct val="150000"/>
              </a:lnSpc>
              <a:spcBef>
                <a:spcPts val="0"/>
              </a:spcBef>
              <a:buFont typeface="Wingdings" panose="05000000000000000000" pitchFamily="2" charset="2"/>
              <a:buChar char="à"/>
            </a:pPr>
            <a:r>
              <a:rPr lang="fr-FR" sz="1400" b="0" dirty="0">
                <a:highlight>
                  <a:srgbClr val="FFFF00"/>
                </a:highlight>
              </a:rPr>
              <a:t>On conseille de désactiver le compte CET à défaut de pouvoir mettre le compteur à 0.</a:t>
            </a:r>
          </a:p>
          <a:p>
            <a:pPr marL="1943100" lvl="3" indent="-285750">
              <a:lnSpc>
                <a:spcPct val="150000"/>
              </a:lnSpc>
              <a:spcBef>
                <a:spcPts val="0"/>
              </a:spcBef>
              <a:buFont typeface="Wingdings" panose="05000000000000000000" pitchFamily="2" charset="2"/>
              <a:buChar char="à"/>
            </a:pPr>
            <a:r>
              <a:rPr lang="fr-FR" sz="1400" b="0" dirty="0" err="1">
                <a:highlight>
                  <a:srgbClr val="FFFF00"/>
                </a:highlight>
              </a:rPr>
              <a:t>Sirhus</a:t>
            </a:r>
            <a:r>
              <a:rPr lang="fr-FR" sz="1400" b="0" dirty="0">
                <a:highlight>
                  <a:srgbClr val="FFFF00"/>
                </a:highlight>
              </a:rPr>
              <a:t> se charge de la mise à jour du solde à la réouverture du compteur.</a:t>
            </a:r>
          </a:p>
          <a:p>
            <a:pPr lvl="2" indent="0">
              <a:lnSpc>
                <a:spcPct val="100000"/>
              </a:lnSpc>
              <a:buNone/>
            </a:pPr>
            <a:br>
              <a:rPr lang="fr-FR" b="0" dirty="0"/>
            </a:br>
            <a:r>
              <a:rPr lang="fr-FR" b="0" dirty="0"/>
              <a:t>	</a:t>
            </a:r>
            <a:endParaRPr lang="fr-FR" sz="1400" b="0" dirty="0">
              <a:solidFill>
                <a:srgbClr val="000000"/>
              </a:solidFill>
              <a:latin typeface="Arial" panose="020B0604020202020204" pitchFamily="34" charset="0"/>
              <a:cs typeface="Arial" panose="020B0604020202020204" pitchFamily="34" charset="0"/>
            </a:endParaRPr>
          </a:p>
          <a:p>
            <a:pPr marL="1005750" lvl="2">
              <a:lnSpc>
                <a:spcPct val="100000"/>
              </a:lnSpc>
            </a:pPr>
            <a:endParaRPr lang="fr-FR" b="0" dirty="0"/>
          </a:p>
          <a:p>
            <a:pPr lvl="2" indent="0">
              <a:lnSpc>
                <a:spcPct val="100000"/>
              </a:lnSpc>
              <a:buNone/>
            </a:pPr>
            <a:endParaRPr lang="fr-FR" b="0" dirty="0"/>
          </a:p>
          <a:p>
            <a:pPr marL="1005750" lvl="2">
              <a:lnSpc>
                <a:spcPct val="100000"/>
              </a:lnSpc>
            </a:pPr>
            <a:endParaRPr lang="fr-FR" b="0" dirty="0"/>
          </a:p>
          <a:p>
            <a:pPr marL="1005750" lvl="2"/>
            <a:endParaRPr lang="fr-FR" b="0" dirty="0"/>
          </a:p>
          <a:p>
            <a:endParaRPr lang="fr-FR" b="0" dirty="0"/>
          </a:p>
        </p:txBody>
      </p:sp>
      <p:sp>
        <p:nvSpPr>
          <p:cNvPr id="11" name="Espace réservé du texte 4">
            <a:extLst>
              <a:ext uri="{FF2B5EF4-FFF2-40B4-BE49-F238E27FC236}">
                <a16:creationId xmlns:a16="http://schemas.microsoft.com/office/drawing/2014/main" id="{2E696296-2865-483F-A697-4200BD6A657D}"/>
              </a:ext>
            </a:extLst>
          </p:cNvPr>
          <p:cNvSpPr txBox="1">
            <a:spLocks/>
          </p:cNvSpPr>
          <p:nvPr/>
        </p:nvSpPr>
        <p:spPr>
          <a:xfrm>
            <a:off x="501609" y="1614949"/>
            <a:ext cx="11222058" cy="152584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lnSpc>
                <a:spcPct val="150000"/>
              </a:lnSpc>
            </a:pPr>
            <a:r>
              <a:rPr lang="fr-FR" b="0" dirty="0"/>
              <a:t>Si pas d’option saisie au 1</a:t>
            </a:r>
            <a:r>
              <a:rPr lang="fr-FR" b="0" baseline="30000" dirty="0"/>
              <a:t>er</a:t>
            </a:r>
            <a:r>
              <a:rPr lang="fr-FR" b="0" dirty="0"/>
              <a:t> février, les jours épargnés au-delà de 15 seront indemnisés par option forcée.</a:t>
            </a:r>
          </a:p>
          <a:p>
            <a:pPr marL="1005750" lvl="2">
              <a:lnSpc>
                <a:spcPct val="150000"/>
              </a:lnSpc>
            </a:pPr>
            <a:r>
              <a:rPr lang="fr-FR" b="0" dirty="0"/>
              <a:t>Lors d’un renouvellement de contrat, le solde CET est conservé s’il n’y a pas eu d’interruption.</a:t>
            </a:r>
          </a:p>
          <a:p>
            <a:pPr marL="1943100" lvl="3" indent="-285750">
              <a:lnSpc>
                <a:spcPct val="150000"/>
              </a:lnSpc>
              <a:spcBef>
                <a:spcPts val="0"/>
              </a:spcBef>
              <a:buFont typeface="Wingdings" panose="05000000000000000000" pitchFamily="2" charset="2"/>
              <a:buChar char="q"/>
            </a:pPr>
            <a:r>
              <a:rPr lang="fr-FR" sz="1400" i="1" dirty="0">
                <a:solidFill>
                  <a:srgbClr val="FF0000"/>
                </a:solidFill>
                <a:highlight>
                  <a:srgbClr val="FFFF00"/>
                </a:highlight>
                <a:latin typeface="IBM Plex Sans SemiBold" panose="020B0503050203000203" pitchFamily="34" charset="0"/>
                <a:cs typeface="+mn-cs"/>
              </a:rPr>
              <a:t>Attention au retard de saisie</a:t>
            </a:r>
            <a:r>
              <a:rPr lang="fr-FR" sz="1400" b="0" i="1" dirty="0">
                <a:solidFill>
                  <a:srgbClr val="FF0000"/>
                </a:solidFill>
                <a:highlight>
                  <a:srgbClr val="FFFF00"/>
                </a:highlight>
                <a:latin typeface="IBM Plex Sans SemiBold" panose="020B0503050203000203" pitchFamily="34" charset="0"/>
                <a:cs typeface="+mn-cs"/>
              </a:rPr>
              <a:t>, </a:t>
            </a:r>
            <a:r>
              <a:rPr lang="fr-FR" sz="1400" b="0" i="1" dirty="0">
                <a:solidFill>
                  <a:srgbClr val="11284B"/>
                </a:solidFill>
                <a:highlight>
                  <a:srgbClr val="FFFF00"/>
                </a:highlight>
                <a:latin typeface="IBM Plex Sans SemiBold" panose="020B0503050203000203" pitchFamily="34" charset="0"/>
                <a:cs typeface="+mn-cs"/>
              </a:rPr>
              <a:t>Sirhus solde le compte automatiquement 14 jours après la date de fin.</a:t>
            </a:r>
            <a:endParaRPr lang="fr-FR" sz="1400" b="0" i="1" dirty="0">
              <a:highlight>
                <a:srgbClr val="FFFF00"/>
              </a:highlight>
            </a:endParaRPr>
          </a:p>
          <a:p>
            <a:pPr marL="2400300" lvl="4" indent="-285750">
              <a:lnSpc>
                <a:spcPct val="150000"/>
              </a:lnSpc>
              <a:spcBef>
                <a:spcPts val="0"/>
              </a:spcBef>
              <a:buFont typeface="Wingdings" panose="05000000000000000000" pitchFamily="2" charset="2"/>
              <a:buChar char="Ø"/>
            </a:pPr>
            <a:r>
              <a:rPr lang="fr-FR" sz="1400" b="0" i="1" dirty="0">
                <a:solidFill>
                  <a:srgbClr val="FF0000"/>
                </a:solidFill>
                <a:highlight>
                  <a:srgbClr val="FFFF00"/>
                </a:highlight>
                <a:latin typeface="Arial" panose="020B0604020202020204" pitchFamily="34" charset="0"/>
                <a:cs typeface="Arial" panose="020B0604020202020204" pitchFamily="34" charset="0"/>
              </a:rPr>
              <a:t> Impacte aussi les reports de congés et les indemnisations. </a:t>
            </a:r>
            <a:endParaRPr lang="fr-FR" b="0" dirty="0">
              <a:solidFill>
                <a:srgbClr val="FF0000"/>
              </a:solidFill>
              <a:latin typeface="Arial" panose="020B0604020202020204" pitchFamily="34" charset="0"/>
              <a:cs typeface="Arial" panose="020B0604020202020204" pitchFamily="34" charset="0"/>
            </a:endParaRPr>
          </a:p>
          <a:p>
            <a:pPr marL="1005750" lvl="2"/>
            <a:endParaRPr lang="fr-FR" b="0" dirty="0">
              <a:solidFill>
                <a:srgbClr val="FF0000"/>
              </a:solidFill>
            </a:endParaRPr>
          </a:p>
          <a:p>
            <a:pPr lvl="2" indent="0">
              <a:buNone/>
            </a:pPr>
            <a:endParaRPr lang="fr-FR" b="0" dirty="0"/>
          </a:p>
          <a:p>
            <a:pPr marL="1005750" lvl="2">
              <a:lnSpc>
                <a:spcPts val="800"/>
              </a:lnSpc>
            </a:pPr>
            <a:endParaRPr lang="fr-FR" b="0" dirty="0"/>
          </a:p>
        </p:txBody>
      </p:sp>
      <p:sp>
        <p:nvSpPr>
          <p:cNvPr id="12" name="Espace réservé du texte 4">
            <a:extLst>
              <a:ext uri="{FF2B5EF4-FFF2-40B4-BE49-F238E27FC236}">
                <a16:creationId xmlns:a16="http://schemas.microsoft.com/office/drawing/2014/main" id="{B96DAE13-B781-4970-A8D7-F5C9C05F8A47}"/>
              </a:ext>
            </a:extLst>
          </p:cNvPr>
          <p:cNvSpPr txBox="1">
            <a:spLocks/>
          </p:cNvSpPr>
          <p:nvPr/>
        </p:nvSpPr>
        <p:spPr>
          <a:xfrm>
            <a:off x="490517" y="3082751"/>
            <a:ext cx="11222058" cy="3462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Pour les agents en CDD inactifs au 1</a:t>
            </a:r>
            <a:r>
              <a:rPr lang="fr-FR" baseline="30000" dirty="0"/>
              <a:t>er</a:t>
            </a:r>
            <a:r>
              <a:rPr lang="fr-FR" dirty="0"/>
              <a:t> </a:t>
            </a:r>
            <a:r>
              <a:rPr lang="fr-FR" dirty="0" err="1"/>
              <a:t>janv</a:t>
            </a:r>
            <a:r>
              <a:rPr lang="fr-FR" dirty="0"/>
              <a:t> N+1</a:t>
            </a:r>
            <a:endParaRPr lang="fr-FR" b="0" dirty="0"/>
          </a:p>
          <a:p>
            <a:endParaRPr lang="fr-FR" b="0" dirty="0"/>
          </a:p>
        </p:txBody>
      </p:sp>
      <p:sp>
        <p:nvSpPr>
          <p:cNvPr id="13" name="Espace réservé du texte 4">
            <a:extLst>
              <a:ext uri="{FF2B5EF4-FFF2-40B4-BE49-F238E27FC236}">
                <a16:creationId xmlns:a16="http://schemas.microsoft.com/office/drawing/2014/main" id="{26634238-9926-4F3B-97BC-91FDF5140437}"/>
              </a:ext>
            </a:extLst>
          </p:cNvPr>
          <p:cNvSpPr txBox="1">
            <a:spLocks/>
          </p:cNvSpPr>
          <p:nvPr/>
        </p:nvSpPr>
        <p:spPr>
          <a:xfrm>
            <a:off x="517544" y="5315061"/>
            <a:ext cx="11222058" cy="34624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Changement de statut, le contractuel devient fonctionnaire stagiaire</a:t>
            </a:r>
          </a:p>
        </p:txBody>
      </p:sp>
      <p:sp>
        <p:nvSpPr>
          <p:cNvPr id="14" name="Espace réservé du texte 4">
            <a:extLst>
              <a:ext uri="{FF2B5EF4-FFF2-40B4-BE49-F238E27FC236}">
                <a16:creationId xmlns:a16="http://schemas.microsoft.com/office/drawing/2014/main" id="{566227FD-824D-4E55-A276-A694E2F87C1B}"/>
              </a:ext>
            </a:extLst>
          </p:cNvPr>
          <p:cNvSpPr txBox="1">
            <a:spLocks/>
          </p:cNvSpPr>
          <p:nvPr/>
        </p:nvSpPr>
        <p:spPr>
          <a:xfrm>
            <a:off x="479425" y="5623406"/>
            <a:ext cx="11222058" cy="685994"/>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lnSpc>
                <a:spcPct val="150000"/>
              </a:lnSpc>
            </a:pPr>
            <a:r>
              <a:rPr lang="fr-FR" b="0" dirty="0"/>
              <a:t>Le solde CET est conservé s’il n’y a pas eu d’interruption.</a:t>
            </a:r>
          </a:p>
          <a:p>
            <a:pPr marL="1005750" lvl="2">
              <a:lnSpc>
                <a:spcPct val="150000"/>
              </a:lnSpc>
            </a:pPr>
            <a:r>
              <a:rPr lang="fr-FR" b="0" dirty="0"/>
              <a:t>Le CET est figé pendant la période de stage.</a:t>
            </a:r>
            <a:br>
              <a:rPr lang="fr-FR" b="0" dirty="0"/>
            </a:br>
            <a:r>
              <a:rPr lang="fr-FR" b="0" dirty="0"/>
              <a:t>	</a:t>
            </a:r>
            <a:endParaRPr lang="fr-FR" sz="1400" b="0" dirty="0">
              <a:solidFill>
                <a:srgbClr val="000000"/>
              </a:solidFill>
              <a:latin typeface="Arial" panose="020B0604020202020204" pitchFamily="34" charset="0"/>
              <a:cs typeface="Arial" panose="020B0604020202020204" pitchFamily="34" charset="0"/>
            </a:endParaRPr>
          </a:p>
          <a:p>
            <a:pPr marL="1005750" lvl="2"/>
            <a:endParaRPr lang="fr-FR" b="0" dirty="0"/>
          </a:p>
          <a:p>
            <a:pPr lvl="2" indent="0">
              <a:buNone/>
            </a:pPr>
            <a:endParaRPr lang="fr-FR" b="0" dirty="0"/>
          </a:p>
          <a:p>
            <a:pPr marL="1005750" lvl="2"/>
            <a:endParaRPr lang="fr-FR" b="0" dirty="0"/>
          </a:p>
          <a:p>
            <a:pPr marL="1005750" lvl="2"/>
            <a:endParaRPr lang="fr-FR" b="0" dirty="0"/>
          </a:p>
          <a:p>
            <a:endParaRPr lang="fr-FR" b="0" dirty="0"/>
          </a:p>
        </p:txBody>
      </p:sp>
    </p:spTree>
    <p:extLst>
      <p:ext uri="{BB962C8B-B14F-4D97-AF65-F5344CB8AC3E}">
        <p14:creationId xmlns:p14="http://schemas.microsoft.com/office/powerpoint/2010/main" val="111671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9914636D-1978-25E1-2080-FE50FD62DF01}"/>
              </a:ext>
            </a:extLst>
          </p:cNvPr>
          <p:cNvSpPr>
            <a:spLocks noGrp="1"/>
          </p:cNvSpPr>
          <p:nvPr>
            <p:ph type="body" sz="quarter" idx="10"/>
          </p:nvPr>
        </p:nvSpPr>
        <p:spPr/>
        <p:txBody>
          <a:bodyPr/>
          <a:lstStyle/>
          <a:p>
            <a:r>
              <a:rPr lang="fr-FR" sz="3200" dirty="0"/>
              <a:t>2 - Les points d’attention</a:t>
            </a:r>
            <a:endParaRPr lang="fr-FR" dirty="0"/>
          </a:p>
        </p:txBody>
      </p:sp>
      <p:sp>
        <p:nvSpPr>
          <p:cNvPr id="4" name="Espace réservé du texte 3">
            <a:extLst>
              <a:ext uri="{FF2B5EF4-FFF2-40B4-BE49-F238E27FC236}">
                <a16:creationId xmlns:a16="http://schemas.microsoft.com/office/drawing/2014/main" id="{695CF2D4-3373-9BA3-8F30-0C7C86A9B37C}"/>
              </a:ext>
            </a:extLst>
          </p:cNvPr>
          <p:cNvSpPr>
            <a:spLocks noGrp="1"/>
          </p:cNvSpPr>
          <p:nvPr>
            <p:ph type="body" sz="quarter" idx="11"/>
          </p:nvPr>
        </p:nvSpPr>
        <p:spPr>
          <a:xfrm>
            <a:off x="490517" y="1210491"/>
            <a:ext cx="11233150" cy="346249"/>
          </a:xfrm>
        </p:spPr>
        <p:txBody>
          <a:bodyPr/>
          <a:lstStyle/>
          <a:p>
            <a:r>
              <a:rPr lang="fr-FR" dirty="0"/>
              <a:t>Les fonctionnaires stagiaires:</a:t>
            </a:r>
          </a:p>
        </p:txBody>
      </p:sp>
      <p:sp>
        <p:nvSpPr>
          <p:cNvPr id="6" name="Espace réservé du texte 4">
            <a:extLst>
              <a:ext uri="{FF2B5EF4-FFF2-40B4-BE49-F238E27FC236}">
                <a16:creationId xmlns:a16="http://schemas.microsoft.com/office/drawing/2014/main" id="{23BD5F46-BEC1-4084-8F38-3925A75B2F67}"/>
              </a:ext>
            </a:extLst>
          </p:cNvPr>
          <p:cNvSpPr txBox="1">
            <a:spLocks/>
          </p:cNvSpPr>
          <p:nvPr/>
        </p:nvSpPr>
        <p:spPr>
          <a:xfrm>
            <a:off x="479425" y="1916790"/>
            <a:ext cx="11222058" cy="216030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S’il avaient un compte CET celui-ci est figé: </a:t>
            </a:r>
            <a:r>
              <a:rPr lang="fr-FR" dirty="0"/>
              <a:t>Pas d’alimentation ni d’options</a:t>
            </a:r>
            <a:r>
              <a:rPr lang="fr-FR" b="0" dirty="0"/>
              <a:t>.</a:t>
            </a:r>
          </a:p>
          <a:p>
            <a:pPr marL="1943100" lvl="3" indent="-285750">
              <a:lnSpc>
                <a:spcPts val="1700"/>
              </a:lnSpc>
              <a:spcBef>
                <a:spcPts val="0"/>
              </a:spcBef>
              <a:buFont typeface="Wingdings" panose="05000000000000000000" pitchFamily="2" charset="2"/>
              <a:buChar char="v"/>
            </a:pPr>
            <a:r>
              <a:rPr lang="fr-FR" sz="1400" dirty="0"/>
              <a:t>Il n’y a pas d’option RAFP forcé</a:t>
            </a:r>
            <a:endParaRPr lang="fr-FR" sz="1400" b="0" dirty="0"/>
          </a:p>
          <a:p>
            <a:pPr lvl="2" indent="0">
              <a:buNone/>
            </a:pPr>
            <a:endParaRPr lang="fr-FR" b="0" dirty="0"/>
          </a:p>
          <a:p>
            <a:pPr marL="1005750" lvl="2"/>
            <a:r>
              <a:rPr lang="fr-FR" b="0" dirty="0"/>
              <a:t>Les retards administratif: </a:t>
            </a:r>
          </a:p>
          <a:p>
            <a:pPr marL="1943100" lvl="3" indent="-285750">
              <a:lnSpc>
                <a:spcPts val="1700"/>
              </a:lnSpc>
              <a:spcBef>
                <a:spcPts val="0"/>
              </a:spcBef>
              <a:buFont typeface="Wingdings" panose="05000000000000000000" pitchFamily="2" charset="2"/>
              <a:buChar char="v"/>
            </a:pPr>
            <a:r>
              <a:rPr lang="fr-FR" sz="1400" dirty="0"/>
              <a:t>Titularisation rétroactive (au 1</a:t>
            </a:r>
            <a:r>
              <a:rPr lang="fr-FR" sz="1400" baseline="30000" dirty="0"/>
              <a:t>er</a:t>
            </a:r>
            <a:r>
              <a:rPr lang="fr-FR" sz="1400" dirty="0"/>
              <a:t> </a:t>
            </a:r>
            <a:r>
              <a:rPr lang="fr-FR" sz="1400" dirty="0" err="1"/>
              <a:t>dec</a:t>
            </a:r>
            <a:r>
              <a:rPr lang="fr-FR" sz="1400" dirty="0"/>
              <a:t> 2026 par ex) saisie en janvier 2027:</a:t>
            </a:r>
          </a:p>
          <a:p>
            <a:pPr marL="2400300" lvl="4" indent="-285750">
              <a:lnSpc>
                <a:spcPts val="1700"/>
              </a:lnSpc>
              <a:spcBef>
                <a:spcPts val="0"/>
              </a:spcBef>
              <a:buFont typeface="Wingdings" panose="05000000000000000000" pitchFamily="2" charset="2"/>
              <a:buChar char="ü"/>
            </a:pPr>
            <a:r>
              <a:rPr lang="fr-FR" sz="1400" b="0" dirty="0"/>
              <a:t>Vous pourrez saisir alimentation </a:t>
            </a:r>
            <a:r>
              <a:rPr lang="fr-FR" sz="1400" b="0" dirty="0">
                <a:highlight>
                  <a:srgbClr val="FFFF00"/>
                </a:highlight>
              </a:rPr>
              <a:t>et</a:t>
            </a:r>
            <a:r>
              <a:rPr lang="fr-FR" sz="1400" b="0" dirty="0"/>
              <a:t> options pour l’agent en janvier (</a:t>
            </a:r>
            <a:r>
              <a:rPr lang="fr-FR" sz="1400" b="0" dirty="0">
                <a:highlight>
                  <a:srgbClr val="FFFF00"/>
                </a:highlight>
              </a:rPr>
              <a:t>Attention c’est validé d’office à l’enregistrement</a:t>
            </a:r>
            <a:r>
              <a:rPr lang="fr-FR" sz="1400" b="0" dirty="0"/>
              <a:t>)</a:t>
            </a:r>
          </a:p>
          <a:p>
            <a:pPr marL="2400300" lvl="4" indent="-285750">
              <a:lnSpc>
                <a:spcPts val="1700"/>
              </a:lnSpc>
              <a:spcBef>
                <a:spcPts val="0"/>
              </a:spcBef>
              <a:buFont typeface="Wingdings" panose="05000000000000000000" pitchFamily="2" charset="2"/>
              <a:buChar char="ü"/>
            </a:pPr>
            <a:endParaRPr lang="fr-FR" sz="1400" b="0" dirty="0"/>
          </a:p>
          <a:p>
            <a:pPr marL="1943100" lvl="3" indent="-285750">
              <a:lnSpc>
                <a:spcPts val="1700"/>
              </a:lnSpc>
              <a:spcBef>
                <a:spcPts val="0"/>
              </a:spcBef>
              <a:buFont typeface="Wingdings" panose="05000000000000000000" pitchFamily="2" charset="2"/>
              <a:buChar char="v"/>
            </a:pPr>
            <a:r>
              <a:rPr lang="fr-FR" sz="1400" dirty="0"/>
              <a:t>Titularisation rétroactive (au 1</a:t>
            </a:r>
            <a:r>
              <a:rPr lang="fr-FR" sz="1400" baseline="30000" dirty="0"/>
              <a:t>er</a:t>
            </a:r>
            <a:r>
              <a:rPr lang="fr-FR" sz="1400" dirty="0"/>
              <a:t> </a:t>
            </a:r>
            <a:r>
              <a:rPr lang="fr-FR" sz="1400" dirty="0" err="1"/>
              <a:t>dec</a:t>
            </a:r>
            <a:r>
              <a:rPr lang="fr-FR" sz="1400" dirty="0"/>
              <a:t> 2026 par ex) saisie après le 31 janvier 2027:</a:t>
            </a:r>
          </a:p>
          <a:p>
            <a:pPr marL="2400300" lvl="4" indent="-285750">
              <a:lnSpc>
                <a:spcPts val="1700"/>
              </a:lnSpc>
              <a:spcBef>
                <a:spcPts val="0"/>
              </a:spcBef>
              <a:buFont typeface="Wingdings" panose="05000000000000000000" pitchFamily="2" charset="2"/>
              <a:buChar char="ü"/>
            </a:pPr>
            <a:r>
              <a:rPr lang="fr-FR" sz="1400" b="0" dirty="0"/>
              <a:t>Vous pourrez saisir pour l’agent à l’aide du menu de saisie </a:t>
            </a:r>
            <a:r>
              <a:rPr lang="fr-FR" sz="1400" b="0" dirty="0" err="1"/>
              <a:t>intercampagne</a:t>
            </a:r>
            <a:r>
              <a:rPr lang="fr-FR" sz="1400" b="0" dirty="0"/>
              <a:t> </a:t>
            </a:r>
            <a:r>
              <a:rPr lang="fr-FR" sz="1400" b="0" dirty="0">
                <a:highlight>
                  <a:srgbClr val="FFFF00"/>
                </a:highlight>
              </a:rPr>
              <a:t>(ATTENTION 1 seule saisie par an)</a:t>
            </a:r>
            <a:endParaRPr lang="fr-FR" b="0" dirty="0">
              <a:highlight>
                <a:srgbClr val="FFFF00"/>
              </a:highlight>
            </a:endParaRPr>
          </a:p>
          <a:p>
            <a:endParaRPr lang="fr-FR" b="0" dirty="0">
              <a:solidFill>
                <a:srgbClr val="FF0000"/>
              </a:solidFill>
            </a:endParaRPr>
          </a:p>
        </p:txBody>
      </p:sp>
      <p:pic>
        <p:nvPicPr>
          <p:cNvPr id="3" name="Image 2">
            <a:extLst>
              <a:ext uri="{FF2B5EF4-FFF2-40B4-BE49-F238E27FC236}">
                <a16:creationId xmlns:a16="http://schemas.microsoft.com/office/drawing/2014/main" id="{77C672F7-28D1-4C24-A986-4E97A612CEEB}"/>
              </a:ext>
            </a:extLst>
          </p:cNvPr>
          <p:cNvPicPr>
            <a:picLocks noChangeAspect="1"/>
          </p:cNvPicPr>
          <p:nvPr/>
        </p:nvPicPr>
        <p:blipFill>
          <a:blip r:embed="rId3"/>
          <a:stretch>
            <a:fillRect/>
          </a:stretch>
        </p:blipFill>
        <p:spPr>
          <a:xfrm>
            <a:off x="2351480" y="4653170"/>
            <a:ext cx="5880821" cy="1152160"/>
          </a:xfrm>
          <a:prstGeom prst="rect">
            <a:avLst/>
          </a:prstGeom>
        </p:spPr>
      </p:pic>
      <p:sp>
        <p:nvSpPr>
          <p:cNvPr id="7" name="Espace réservé du texte 4">
            <a:extLst>
              <a:ext uri="{FF2B5EF4-FFF2-40B4-BE49-F238E27FC236}">
                <a16:creationId xmlns:a16="http://schemas.microsoft.com/office/drawing/2014/main" id="{E6A03CBF-8B1D-4E7A-80A4-8D5F4711A9A9}"/>
              </a:ext>
            </a:extLst>
          </p:cNvPr>
          <p:cNvSpPr txBox="1">
            <a:spLocks/>
          </p:cNvSpPr>
          <p:nvPr/>
        </p:nvSpPr>
        <p:spPr>
          <a:xfrm>
            <a:off x="490517" y="4293120"/>
            <a:ext cx="11222058" cy="165623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Les possibilités pour être précis: </a:t>
            </a:r>
          </a:p>
          <a:p>
            <a:pPr lvl="2" indent="0">
              <a:buNone/>
            </a:pPr>
            <a:endParaRPr lang="fr-FR" b="0" dirty="0"/>
          </a:p>
          <a:p>
            <a:endParaRPr lang="fr-FR" b="0" dirty="0"/>
          </a:p>
        </p:txBody>
      </p:sp>
    </p:spTree>
    <p:extLst>
      <p:ext uri="{BB962C8B-B14F-4D97-AF65-F5344CB8AC3E}">
        <p14:creationId xmlns:p14="http://schemas.microsoft.com/office/powerpoint/2010/main" val="260897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25F324B-5231-53E7-5AB9-A030AA43F54F}"/>
              </a:ext>
            </a:extLst>
          </p:cNvPr>
          <p:cNvSpPr>
            <a:spLocks noGrp="1"/>
          </p:cNvSpPr>
          <p:nvPr>
            <p:ph type="body" sz="quarter" idx="14"/>
          </p:nvPr>
        </p:nvSpPr>
        <p:spPr/>
        <p:txBody>
          <a:bodyPr/>
          <a:lstStyle/>
          <a:p>
            <a:r>
              <a:rPr lang="fr-FR" dirty="0"/>
              <a:t>3</a:t>
            </a:r>
          </a:p>
        </p:txBody>
      </p:sp>
      <p:sp>
        <p:nvSpPr>
          <p:cNvPr id="3" name="Espace réservé du texte 2">
            <a:extLst>
              <a:ext uri="{FF2B5EF4-FFF2-40B4-BE49-F238E27FC236}">
                <a16:creationId xmlns:a16="http://schemas.microsoft.com/office/drawing/2014/main" id="{3BA3344A-CB64-D05A-FBC2-6AF54841B241}"/>
              </a:ext>
            </a:extLst>
          </p:cNvPr>
          <p:cNvSpPr>
            <a:spLocks noGrp="1"/>
          </p:cNvSpPr>
          <p:nvPr>
            <p:ph type="body" sz="quarter" idx="17"/>
          </p:nvPr>
        </p:nvSpPr>
        <p:spPr>
          <a:xfrm>
            <a:off x="2124466" y="3109188"/>
            <a:ext cx="9418141" cy="566758"/>
          </a:xfrm>
        </p:spPr>
        <p:txBody>
          <a:bodyPr/>
          <a:lstStyle/>
          <a:p>
            <a:r>
              <a:rPr lang="fr-FR" sz="3600" dirty="0"/>
              <a:t>Support et demandes d’assistances</a:t>
            </a:r>
          </a:p>
        </p:txBody>
      </p:sp>
    </p:spTree>
    <p:extLst>
      <p:ext uri="{BB962C8B-B14F-4D97-AF65-F5344CB8AC3E}">
        <p14:creationId xmlns:p14="http://schemas.microsoft.com/office/powerpoint/2010/main" val="3877609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1">
            <a:extLst>
              <a:ext uri="{FF2B5EF4-FFF2-40B4-BE49-F238E27FC236}">
                <a16:creationId xmlns:a16="http://schemas.microsoft.com/office/drawing/2014/main" id="{C07D2A4E-F952-4250-AB20-790D49510C5B}"/>
              </a:ext>
            </a:extLst>
          </p:cNvPr>
          <p:cNvSpPr txBox="1">
            <a:spLocks/>
          </p:cNvSpPr>
          <p:nvPr/>
        </p:nvSpPr>
        <p:spPr>
          <a:xfrm>
            <a:off x="479425" y="476590"/>
            <a:ext cx="11233150" cy="504410"/>
          </a:xfrm>
          <a:prstGeom prst="rect">
            <a:avLst/>
          </a:prstGeom>
        </p:spPr>
        <p:txBody>
          <a:bodyPr lIns="0" tIns="0" rIns="0" bIns="0"/>
          <a:lstStyle>
            <a:lvl1pPr marL="0" indent="0" algn="l" defTabSz="914400" rtl="0" eaLnBrk="1" latinLnBrk="0" hangingPunct="1">
              <a:lnSpc>
                <a:spcPts val="3580"/>
              </a:lnSpc>
              <a:spcBef>
                <a:spcPts val="0"/>
              </a:spcBef>
              <a:buFont typeface="Arial" panose="020B0604020202020204" pitchFamily="34" charset="0"/>
              <a:buNone/>
              <a:defRPr sz="3400" b="1" i="0" kern="1200">
                <a:solidFill>
                  <a:schemeClr val="accent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2pPr>
            <a:lvl3pPr marL="9144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a:t>Le support:</a:t>
            </a:r>
            <a:endParaRPr lang="fr-FR" dirty="0"/>
          </a:p>
        </p:txBody>
      </p:sp>
      <p:sp>
        <p:nvSpPr>
          <p:cNvPr id="11" name="Espace réservé du texte 4">
            <a:extLst>
              <a:ext uri="{FF2B5EF4-FFF2-40B4-BE49-F238E27FC236}">
                <a16:creationId xmlns:a16="http://schemas.microsoft.com/office/drawing/2014/main" id="{3B6F9C2C-0F00-4A2A-BE94-6B48CC1F69A8}"/>
              </a:ext>
            </a:extLst>
          </p:cNvPr>
          <p:cNvSpPr txBox="1">
            <a:spLocks/>
          </p:cNvSpPr>
          <p:nvPr/>
        </p:nvSpPr>
        <p:spPr>
          <a:xfrm>
            <a:off x="490517" y="1485070"/>
            <a:ext cx="11222058" cy="151187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spcBef>
                <a:spcPts val="600"/>
              </a:spcBef>
            </a:pPr>
            <a:r>
              <a:rPr lang="fr-FR" sz="1600" b="0" dirty="0"/>
              <a:t>La mise à jour s’effectue en fonction des nouveautés:</a:t>
            </a:r>
          </a:p>
          <a:p>
            <a:pPr marL="1941750" lvl="3" indent="-285750">
              <a:lnSpc>
                <a:spcPts val="2000"/>
              </a:lnSpc>
              <a:spcBef>
                <a:spcPts val="600"/>
              </a:spcBef>
              <a:buFont typeface="Wingdings" panose="05000000000000000000" pitchFamily="2" charset="2"/>
              <a:buChar char="§"/>
            </a:pPr>
            <a:r>
              <a:rPr lang="fr-FR" sz="1400" b="0" dirty="0">
                <a:latin typeface="+mn-lt"/>
              </a:rPr>
              <a:t>Les points essentiels (utilisateur et gestionnaire)</a:t>
            </a:r>
          </a:p>
          <a:p>
            <a:pPr marL="2398950" lvl="4" indent="-285750">
              <a:lnSpc>
                <a:spcPts val="2000"/>
              </a:lnSpc>
              <a:spcBef>
                <a:spcPts val="600"/>
              </a:spcBef>
              <a:buFont typeface="Wingdings" panose="05000000000000000000" pitchFamily="2" charset="2"/>
              <a:buChar char="v"/>
            </a:pPr>
            <a:r>
              <a:rPr lang="fr-FR" sz="1400" b="0" dirty="0">
                <a:latin typeface="+mn-lt"/>
              </a:rPr>
              <a:t>Descriptifs de procédures simples par des copies d’écran.</a:t>
            </a:r>
          </a:p>
          <a:p>
            <a:pPr marL="2398950" lvl="4" indent="-285750">
              <a:lnSpc>
                <a:spcPts val="2000"/>
              </a:lnSpc>
              <a:spcBef>
                <a:spcPts val="600"/>
              </a:spcBef>
              <a:buFont typeface="Wingdings" panose="05000000000000000000" pitchFamily="2" charset="2"/>
              <a:buChar char="v"/>
            </a:pPr>
            <a:r>
              <a:rPr lang="fr-FR" sz="1400" b="0" dirty="0">
                <a:latin typeface="+mn-lt"/>
              </a:rPr>
              <a:t>Pour les procédures un peu plus complexes, des vidéos.</a:t>
            </a:r>
          </a:p>
          <a:p>
            <a:pPr lvl="2" indent="0">
              <a:buNone/>
            </a:pPr>
            <a:endParaRPr lang="fr-FR" b="0" dirty="0"/>
          </a:p>
          <a:p>
            <a:endParaRPr lang="fr-FR" b="0" dirty="0"/>
          </a:p>
        </p:txBody>
      </p:sp>
      <p:sp>
        <p:nvSpPr>
          <p:cNvPr id="4" name="Espace réservé du texte 4">
            <a:extLst>
              <a:ext uri="{FF2B5EF4-FFF2-40B4-BE49-F238E27FC236}">
                <a16:creationId xmlns:a16="http://schemas.microsoft.com/office/drawing/2014/main" id="{D18D7DE0-116E-422D-996B-2C2B98F9792E}"/>
              </a:ext>
            </a:extLst>
          </p:cNvPr>
          <p:cNvSpPr txBox="1">
            <a:spLocks/>
          </p:cNvSpPr>
          <p:nvPr/>
        </p:nvSpPr>
        <p:spPr>
          <a:xfrm>
            <a:off x="477674" y="3573020"/>
            <a:ext cx="11222058" cy="143986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941750" lvl="3" indent="-285750">
              <a:lnSpc>
                <a:spcPts val="2000"/>
              </a:lnSpc>
              <a:spcBef>
                <a:spcPts val="600"/>
              </a:spcBef>
              <a:buFont typeface="Wingdings" panose="05000000000000000000" pitchFamily="2" charset="2"/>
              <a:buChar char="§"/>
            </a:pPr>
            <a:r>
              <a:rPr lang="fr-FR" sz="1600" b="0" dirty="0">
                <a:latin typeface="+mn-lt"/>
              </a:rPr>
              <a:t>Campagne CET</a:t>
            </a:r>
          </a:p>
          <a:p>
            <a:pPr marL="2398950" lvl="4" indent="-285750">
              <a:lnSpc>
                <a:spcPts val="2000"/>
              </a:lnSpc>
              <a:spcBef>
                <a:spcPts val="600"/>
              </a:spcBef>
              <a:buFont typeface="Wingdings" panose="05000000000000000000" pitchFamily="2" charset="2"/>
              <a:buChar char="v"/>
            </a:pPr>
            <a:r>
              <a:rPr lang="fr-FR" sz="1400" b="0" dirty="0">
                <a:latin typeface="+mn-lt"/>
              </a:rPr>
              <a:t>Les vidéos de 2025 sont toujours d’actualités, pas de changement pour 2026.</a:t>
            </a:r>
          </a:p>
          <a:p>
            <a:pPr lvl="2" indent="0">
              <a:buNone/>
            </a:pPr>
            <a:endParaRPr lang="fr-FR" b="0" dirty="0"/>
          </a:p>
          <a:p>
            <a:endParaRPr lang="fr-FR" b="0" dirty="0"/>
          </a:p>
        </p:txBody>
      </p:sp>
    </p:spTree>
    <p:extLst>
      <p:ext uri="{BB962C8B-B14F-4D97-AF65-F5344CB8AC3E}">
        <p14:creationId xmlns:p14="http://schemas.microsoft.com/office/powerpoint/2010/main" val="163956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490F529-D5FE-9A18-13CC-B5DA965AC6DD}"/>
              </a:ext>
            </a:extLst>
          </p:cNvPr>
          <p:cNvSpPr>
            <a:spLocks noGrp="1"/>
          </p:cNvSpPr>
          <p:nvPr>
            <p:ph type="body" sz="quarter" idx="10"/>
          </p:nvPr>
        </p:nvSpPr>
        <p:spPr>
          <a:xfrm>
            <a:off x="479425" y="476590"/>
            <a:ext cx="11233150" cy="504410"/>
          </a:xfrm>
        </p:spPr>
        <p:txBody>
          <a:bodyPr/>
          <a:lstStyle/>
          <a:p>
            <a:r>
              <a:rPr lang="fr-FR" sz="3200" dirty="0"/>
              <a:t>Les demandes d’assistances :</a:t>
            </a:r>
            <a:endParaRPr lang="fr-FR" dirty="0"/>
          </a:p>
        </p:txBody>
      </p:sp>
      <p:sp>
        <p:nvSpPr>
          <p:cNvPr id="8" name="Espace réservé du texte 4">
            <a:extLst>
              <a:ext uri="{FF2B5EF4-FFF2-40B4-BE49-F238E27FC236}">
                <a16:creationId xmlns:a16="http://schemas.microsoft.com/office/drawing/2014/main" id="{7217CA5B-B3D6-462D-8904-1EA7BB23B7D1}"/>
              </a:ext>
            </a:extLst>
          </p:cNvPr>
          <p:cNvSpPr txBox="1">
            <a:spLocks/>
          </p:cNvSpPr>
          <p:nvPr/>
        </p:nvSpPr>
        <p:spPr>
          <a:xfrm>
            <a:off x="1143341" y="1052670"/>
            <a:ext cx="9217281" cy="2305078"/>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a:spcBef>
                <a:spcPts val="600"/>
              </a:spcBef>
              <a:buFont typeface="Wingdings" panose="05000000000000000000" pitchFamily="2" charset="2"/>
              <a:buChar char="Ø"/>
            </a:pPr>
            <a:r>
              <a:rPr lang="fr-FR" b="0" dirty="0">
                <a:solidFill>
                  <a:schemeClr val="tx1"/>
                </a:solidFill>
                <a:latin typeface="+mn-lt"/>
                <a:cs typeface="+mn-cs"/>
              </a:rPr>
              <a:t>Plutôt bien saisies dans l’ensemble, mais on sent une petite relâche…</a:t>
            </a:r>
            <a:r>
              <a:rPr lang="fr-FR" dirty="0">
                <a:solidFill>
                  <a:schemeClr val="accent6">
                    <a:lumMod val="50000"/>
                  </a:schemeClr>
                </a:solidFill>
                <a:latin typeface="+mn-lt"/>
                <a:cs typeface="+mn-cs"/>
                <a:sym typeface="Wingdings" panose="05000000000000000000" pitchFamily="2" charset="2"/>
              </a:rPr>
              <a:t></a:t>
            </a:r>
            <a:endParaRPr lang="fr-FR" dirty="0">
              <a:solidFill>
                <a:schemeClr val="accent6">
                  <a:lumMod val="50000"/>
                </a:schemeClr>
              </a:solidFill>
              <a:latin typeface="+mn-lt"/>
              <a:cs typeface="+mn-cs"/>
            </a:endParaRPr>
          </a:p>
          <a:p>
            <a:pPr marL="1484550" lvl="2">
              <a:lnSpc>
                <a:spcPts val="1700"/>
              </a:lnSpc>
              <a:spcBef>
                <a:spcPts val="600"/>
              </a:spcBef>
              <a:buFont typeface="Wingdings" panose="05000000000000000000" pitchFamily="2" charset="2"/>
              <a:buChar char="§"/>
            </a:pPr>
            <a:r>
              <a:rPr lang="fr-FR" b="0" dirty="0">
                <a:solidFill>
                  <a:srgbClr val="11284B"/>
                </a:solidFill>
                <a:latin typeface="+mn-lt"/>
                <a:cs typeface="+mn-cs"/>
              </a:rPr>
              <a:t>Essayez d’être explicite dans l’objet de la demande.</a:t>
            </a:r>
          </a:p>
          <a:p>
            <a:pPr marL="1484550" lvl="2">
              <a:lnSpc>
                <a:spcPts val="1700"/>
              </a:lnSpc>
              <a:spcBef>
                <a:spcPts val="600"/>
              </a:spcBef>
              <a:buFont typeface="Wingdings" panose="05000000000000000000" pitchFamily="2" charset="2"/>
              <a:buChar char="§"/>
            </a:pPr>
            <a:r>
              <a:rPr lang="fr-FR" b="0" dirty="0">
                <a:solidFill>
                  <a:srgbClr val="11284B"/>
                </a:solidFill>
                <a:latin typeface="+mn-lt"/>
                <a:cs typeface="+mn-cs"/>
              </a:rPr>
              <a:t>Identifier l’entité responsable du module concerné (Absence/CET, Temps, Activité)</a:t>
            </a:r>
          </a:p>
          <a:p>
            <a:pPr marL="1484550" lvl="2">
              <a:lnSpc>
                <a:spcPts val="1700"/>
              </a:lnSpc>
              <a:spcBef>
                <a:spcPts val="600"/>
              </a:spcBef>
              <a:buFont typeface="Wingdings" panose="05000000000000000000" pitchFamily="2" charset="2"/>
              <a:buChar char="§"/>
            </a:pPr>
            <a:r>
              <a:rPr lang="fr-FR" b="0" dirty="0">
                <a:solidFill>
                  <a:srgbClr val="11284B"/>
                </a:solidFill>
                <a:latin typeface="+mn-lt"/>
                <a:cs typeface="+mn-cs"/>
              </a:rPr>
              <a:t>Joindre des copies d’écran (</a:t>
            </a:r>
            <a:r>
              <a:rPr lang="fr-FR" b="0" dirty="0" err="1">
                <a:solidFill>
                  <a:srgbClr val="11284B"/>
                </a:solidFill>
                <a:latin typeface="+mn-lt"/>
                <a:cs typeface="+mn-cs"/>
              </a:rPr>
              <a:t>Screenpresso</a:t>
            </a:r>
            <a:r>
              <a:rPr lang="fr-FR" b="0" dirty="0">
                <a:solidFill>
                  <a:srgbClr val="11284B"/>
                </a:solidFill>
                <a:latin typeface="+mn-lt"/>
                <a:cs typeface="+mn-cs"/>
              </a:rPr>
              <a:t>), </a:t>
            </a:r>
            <a:r>
              <a:rPr lang="fr-FR" b="0" dirty="0">
                <a:solidFill>
                  <a:srgbClr val="11284B"/>
                </a:solidFill>
                <a:highlight>
                  <a:srgbClr val="FFFF00"/>
                </a:highlight>
                <a:latin typeface="+mn-lt"/>
                <a:cs typeface="+mn-cs"/>
              </a:rPr>
              <a:t>évitez un collé dans Word, c’est illisible</a:t>
            </a:r>
            <a:r>
              <a:rPr lang="fr-FR" b="0" dirty="0">
                <a:solidFill>
                  <a:srgbClr val="11284B"/>
                </a:solidFill>
                <a:latin typeface="+mn-lt"/>
                <a:cs typeface="+mn-cs"/>
              </a:rPr>
              <a:t>.</a:t>
            </a:r>
          </a:p>
          <a:p>
            <a:pPr marL="1484550" lvl="2">
              <a:lnSpc>
                <a:spcPts val="1700"/>
              </a:lnSpc>
              <a:spcBef>
                <a:spcPts val="600"/>
              </a:spcBef>
              <a:buFont typeface="Wingdings" panose="05000000000000000000" pitchFamily="2" charset="2"/>
              <a:buChar char="§"/>
            </a:pPr>
            <a:r>
              <a:rPr lang="fr-FR" b="0" dirty="0">
                <a:solidFill>
                  <a:srgbClr val="11284B"/>
                </a:solidFill>
                <a:latin typeface="+mn-lt"/>
                <a:cs typeface="+mn-cs"/>
              </a:rPr>
              <a:t>N’oubliez pas de nous préciser l’agent, il y a des homonymes:</a:t>
            </a:r>
          </a:p>
          <a:p>
            <a:pPr marL="2593350" lvl="3" indent="-457200">
              <a:lnSpc>
                <a:spcPts val="1700"/>
              </a:lnSpc>
              <a:spcBef>
                <a:spcPts val="600"/>
              </a:spcBef>
              <a:buFont typeface="Wingdings" panose="05000000000000000000" pitchFamily="2" charset="2"/>
              <a:buChar char="v"/>
            </a:pPr>
            <a:r>
              <a:rPr lang="fr-FR" sz="1400" b="0" dirty="0">
                <a:solidFill>
                  <a:srgbClr val="11284B"/>
                </a:solidFill>
                <a:latin typeface="+mn-lt"/>
                <a:cs typeface="+mn-cs"/>
              </a:rPr>
              <a:t>Nom, prénom</a:t>
            </a:r>
          </a:p>
          <a:p>
            <a:pPr marL="2593350" lvl="3" indent="-457200">
              <a:lnSpc>
                <a:spcPts val="1700"/>
              </a:lnSpc>
              <a:spcBef>
                <a:spcPts val="600"/>
              </a:spcBef>
              <a:buFont typeface="Wingdings" panose="05000000000000000000" pitchFamily="2" charset="2"/>
              <a:buChar char="v"/>
            </a:pPr>
            <a:r>
              <a:rPr lang="fr-FR" sz="1400" b="0" dirty="0">
                <a:solidFill>
                  <a:srgbClr val="11284B"/>
                </a:solidFill>
                <a:latin typeface="+mn-lt"/>
                <a:cs typeface="+mn-cs"/>
              </a:rPr>
              <a:t>Matricule</a:t>
            </a:r>
          </a:p>
          <a:p>
            <a:pPr marL="2593350" lvl="3" indent="-457200">
              <a:lnSpc>
                <a:spcPts val="1700"/>
              </a:lnSpc>
              <a:spcBef>
                <a:spcPts val="600"/>
              </a:spcBef>
              <a:buFont typeface="Wingdings" panose="05000000000000000000" pitchFamily="2" charset="2"/>
              <a:buChar char="v"/>
            </a:pPr>
            <a:r>
              <a:rPr lang="fr-FR" sz="1400" b="0" dirty="0">
                <a:solidFill>
                  <a:srgbClr val="11284B"/>
                </a:solidFill>
                <a:latin typeface="+mn-lt"/>
                <a:cs typeface="+mn-cs"/>
              </a:rPr>
              <a:t>L’ID serait un plus</a:t>
            </a:r>
            <a:endParaRPr lang="fr-FR" sz="1400" dirty="0">
              <a:solidFill>
                <a:srgbClr val="11284B"/>
              </a:solidFill>
            </a:endParaRPr>
          </a:p>
          <a:p>
            <a:pPr marL="1005750" lvl="2"/>
            <a:endParaRPr lang="fr-FR" b="0" dirty="0"/>
          </a:p>
          <a:p>
            <a:endParaRPr lang="fr-FR" b="0" dirty="0"/>
          </a:p>
        </p:txBody>
      </p:sp>
      <p:sp>
        <p:nvSpPr>
          <p:cNvPr id="4" name="ZoneTexte 3">
            <a:extLst>
              <a:ext uri="{FF2B5EF4-FFF2-40B4-BE49-F238E27FC236}">
                <a16:creationId xmlns:a16="http://schemas.microsoft.com/office/drawing/2014/main" id="{A04606DF-A6CC-4E97-A474-ABD4713AF423}"/>
              </a:ext>
            </a:extLst>
          </p:cNvPr>
          <p:cNvSpPr txBox="1"/>
          <p:nvPr/>
        </p:nvSpPr>
        <p:spPr>
          <a:xfrm>
            <a:off x="1143341" y="3429000"/>
            <a:ext cx="9433310" cy="1223412"/>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t>Mettez en copie 1 ou 2 collègues</a:t>
            </a:r>
          </a:p>
          <a:p>
            <a:pPr marL="1484550" lvl="2" indent="-285750">
              <a:lnSpc>
                <a:spcPts val="1700"/>
              </a:lnSpc>
              <a:spcBef>
                <a:spcPts val="600"/>
              </a:spcBef>
              <a:buFont typeface="Wingdings" panose="05000000000000000000" pitchFamily="2" charset="2"/>
              <a:buChar char="§"/>
            </a:pPr>
            <a:r>
              <a:rPr lang="fr-FR" sz="1400" dirty="0">
                <a:solidFill>
                  <a:srgbClr val="11284B"/>
                </a:solidFill>
              </a:rPr>
              <a:t>Evite les doublons.</a:t>
            </a:r>
          </a:p>
          <a:p>
            <a:pPr marL="1484550" lvl="2" indent="-285750">
              <a:lnSpc>
                <a:spcPts val="1700"/>
              </a:lnSpc>
              <a:spcBef>
                <a:spcPts val="600"/>
              </a:spcBef>
              <a:buFont typeface="Wingdings" panose="05000000000000000000" pitchFamily="2" charset="2"/>
              <a:buChar char="§"/>
            </a:pPr>
            <a:r>
              <a:rPr lang="fr-FR" sz="1400" dirty="0">
                <a:solidFill>
                  <a:srgbClr val="11284B"/>
                </a:solidFill>
              </a:rPr>
              <a:t>Prise en compte du retour de l’assistance en cas de votre d’absence.</a:t>
            </a:r>
          </a:p>
          <a:p>
            <a:pPr marL="1484550" lvl="2" indent="-285750">
              <a:lnSpc>
                <a:spcPts val="1700"/>
              </a:lnSpc>
              <a:spcBef>
                <a:spcPts val="600"/>
              </a:spcBef>
              <a:buFont typeface="Wingdings" panose="05000000000000000000" pitchFamily="2" charset="2"/>
              <a:buChar char="§"/>
            </a:pPr>
            <a:r>
              <a:rPr lang="fr-FR" sz="1400" dirty="0">
                <a:solidFill>
                  <a:srgbClr val="11284B"/>
                </a:solidFill>
              </a:rPr>
              <a:t>Permet le partage de la solution.</a:t>
            </a:r>
          </a:p>
        </p:txBody>
      </p:sp>
      <p:sp>
        <p:nvSpPr>
          <p:cNvPr id="5" name="ZoneTexte 4">
            <a:extLst>
              <a:ext uri="{FF2B5EF4-FFF2-40B4-BE49-F238E27FC236}">
                <a16:creationId xmlns:a16="http://schemas.microsoft.com/office/drawing/2014/main" id="{980BEA80-F838-40F4-8568-214558FD7F4C}"/>
              </a:ext>
            </a:extLst>
          </p:cNvPr>
          <p:cNvSpPr txBox="1"/>
          <p:nvPr/>
        </p:nvSpPr>
        <p:spPr>
          <a:xfrm>
            <a:off x="1143341" y="4797190"/>
            <a:ext cx="9433310" cy="633507"/>
          </a:xfrm>
          <a:prstGeom prst="rect">
            <a:avLst/>
          </a:prstGeom>
          <a:noFill/>
        </p:spPr>
        <p:txBody>
          <a:bodyPr wrap="square" rtlCol="0">
            <a:spAutoFit/>
          </a:bodyPr>
          <a:lstStyle/>
          <a:p>
            <a:pPr marL="285750" indent="-285750">
              <a:buFont typeface="Wingdings" panose="05000000000000000000" pitchFamily="2" charset="2"/>
              <a:buChar char="Ø"/>
            </a:pPr>
            <a:r>
              <a:rPr lang="fr-FR" sz="1600" dirty="0"/>
              <a:t>C’est bien d’avoir la confirmation </a:t>
            </a:r>
          </a:p>
          <a:p>
            <a:pPr marL="1484550" lvl="2" indent="-285750">
              <a:lnSpc>
                <a:spcPts val="1700"/>
              </a:lnSpc>
              <a:spcBef>
                <a:spcPts val="600"/>
              </a:spcBef>
              <a:buFont typeface="Wingdings" panose="05000000000000000000" pitchFamily="2" charset="2"/>
              <a:buChar char="§"/>
            </a:pPr>
            <a:r>
              <a:rPr lang="fr-FR" sz="1400" dirty="0">
                <a:solidFill>
                  <a:srgbClr val="11284B"/>
                </a:solidFill>
              </a:rPr>
              <a:t>Cela nous permet de fermer la demande d’assistance avec sérénité.</a:t>
            </a:r>
          </a:p>
        </p:txBody>
      </p:sp>
      <p:sp>
        <p:nvSpPr>
          <p:cNvPr id="3" name="ZoneTexte 2">
            <a:extLst>
              <a:ext uri="{FF2B5EF4-FFF2-40B4-BE49-F238E27FC236}">
                <a16:creationId xmlns:a16="http://schemas.microsoft.com/office/drawing/2014/main" id="{4F77EA67-0CDF-FAF9-117D-8362B02A69FD}"/>
              </a:ext>
            </a:extLst>
          </p:cNvPr>
          <p:cNvSpPr txBox="1"/>
          <p:nvPr/>
        </p:nvSpPr>
        <p:spPr>
          <a:xfrm>
            <a:off x="1143341" y="5565289"/>
            <a:ext cx="9433310" cy="619850"/>
          </a:xfrm>
          <a:prstGeom prst="rect">
            <a:avLst/>
          </a:prstGeom>
          <a:noFill/>
        </p:spPr>
        <p:txBody>
          <a:bodyPr wrap="square" rtlCol="0">
            <a:spAutoFit/>
          </a:bodyPr>
          <a:lstStyle/>
          <a:p>
            <a:pPr marL="285750" lvl="6" indent="-285750">
              <a:spcBef>
                <a:spcPts val="600"/>
              </a:spcBef>
              <a:buFont typeface="Wingdings" panose="05000000000000000000" pitchFamily="2" charset="2"/>
              <a:buChar char="Ø"/>
            </a:pPr>
            <a:r>
              <a:rPr lang="fr-FR" sz="1600" dirty="0"/>
              <a:t>Pour toutes demandes relatives à une indemnisation de CET pour différents motifs</a:t>
            </a:r>
          </a:p>
          <a:p>
            <a:pPr marL="1484550" lvl="2" indent="-285750">
              <a:lnSpc>
                <a:spcPts val="1700"/>
              </a:lnSpc>
              <a:spcBef>
                <a:spcPts val="600"/>
              </a:spcBef>
              <a:buFont typeface="Wingdings" panose="05000000000000000000" pitchFamily="2" charset="2"/>
              <a:buChar char="§"/>
            </a:pPr>
            <a:r>
              <a:rPr lang="fr-FR" sz="1400" dirty="0">
                <a:solidFill>
                  <a:srgbClr val="11284B"/>
                </a:solidFill>
              </a:rPr>
              <a:t>Anticiper avant le 10 du mois de sorte que cela soit pris en compte sur la paie du mois en cours.</a:t>
            </a:r>
          </a:p>
        </p:txBody>
      </p:sp>
    </p:spTree>
    <p:extLst>
      <p:ext uri="{BB962C8B-B14F-4D97-AF65-F5344CB8AC3E}">
        <p14:creationId xmlns:p14="http://schemas.microsoft.com/office/powerpoint/2010/main" val="52818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25F324B-5231-53E7-5AB9-A030AA43F54F}"/>
              </a:ext>
            </a:extLst>
          </p:cNvPr>
          <p:cNvSpPr>
            <a:spLocks noGrp="1"/>
          </p:cNvSpPr>
          <p:nvPr>
            <p:ph type="body" sz="quarter" idx="14"/>
          </p:nvPr>
        </p:nvSpPr>
        <p:spPr/>
        <p:txBody>
          <a:bodyPr/>
          <a:lstStyle/>
          <a:p>
            <a:r>
              <a:rPr lang="fr-FR" dirty="0"/>
              <a:t>4</a:t>
            </a:r>
          </a:p>
        </p:txBody>
      </p:sp>
      <p:sp>
        <p:nvSpPr>
          <p:cNvPr id="3" name="Espace réservé du texte 2">
            <a:extLst>
              <a:ext uri="{FF2B5EF4-FFF2-40B4-BE49-F238E27FC236}">
                <a16:creationId xmlns:a16="http://schemas.microsoft.com/office/drawing/2014/main" id="{3BA3344A-CB64-D05A-FBC2-6AF54841B241}"/>
              </a:ext>
            </a:extLst>
          </p:cNvPr>
          <p:cNvSpPr>
            <a:spLocks noGrp="1"/>
          </p:cNvSpPr>
          <p:nvPr>
            <p:ph type="body" sz="quarter" idx="17"/>
          </p:nvPr>
        </p:nvSpPr>
        <p:spPr>
          <a:xfrm>
            <a:off x="2124466" y="3109188"/>
            <a:ext cx="9418141" cy="566758"/>
          </a:xfrm>
        </p:spPr>
        <p:txBody>
          <a:bodyPr/>
          <a:lstStyle/>
          <a:p>
            <a:r>
              <a:rPr lang="fr-FR" sz="3600" dirty="0"/>
              <a:t>Le report de congés</a:t>
            </a:r>
          </a:p>
        </p:txBody>
      </p:sp>
    </p:spTree>
    <p:extLst>
      <p:ext uri="{BB962C8B-B14F-4D97-AF65-F5344CB8AC3E}">
        <p14:creationId xmlns:p14="http://schemas.microsoft.com/office/powerpoint/2010/main" val="3912102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1">
            <a:extLst>
              <a:ext uri="{FF2B5EF4-FFF2-40B4-BE49-F238E27FC236}">
                <a16:creationId xmlns:a16="http://schemas.microsoft.com/office/drawing/2014/main" id="{C07D2A4E-F952-4250-AB20-790D49510C5B}"/>
              </a:ext>
            </a:extLst>
          </p:cNvPr>
          <p:cNvSpPr txBox="1">
            <a:spLocks/>
          </p:cNvSpPr>
          <p:nvPr/>
        </p:nvSpPr>
        <p:spPr>
          <a:xfrm>
            <a:off x="479425" y="476590"/>
            <a:ext cx="11233150" cy="504410"/>
          </a:xfrm>
          <a:prstGeom prst="rect">
            <a:avLst/>
          </a:prstGeom>
        </p:spPr>
        <p:txBody>
          <a:bodyPr lIns="0" tIns="0" rIns="0" bIns="0"/>
          <a:lstStyle>
            <a:lvl1pPr marL="0" indent="0" algn="l" defTabSz="914400" rtl="0" eaLnBrk="1" latinLnBrk="0" hangingPunct="1">
              <a:lnSpc>
                <a:spcPts val="3580"/>
              </a:lnSpc>
              <a:spcBef>
                <a:spcPts val="0"/>
              </a:spcBef>
              <a:buFont typeface="Arial" panose="020B0604020202020204" pitchFamily="34" charset="0"/>
              <a:buNone/>
              <a:defRPr sz="3400" b="1" i="0" kern="1200">
                <a:solidFill>
                  <a:schemeClr val="accent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2pPr>
            <a:lvl3pPr marL="9144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a:t>Le report de congés :</a:t>
            </a:r>
            <a:endParaRPr lang="fr-FR" b="0" dirty="0"/>
          </a:p>
        </p:txBody>
      </p:sp>
      <p:sp>
        <p:nvSpPr>
          <p:cNvPr id="10" name="Espace réservé du texte 4">
            <a:extLst>
              <a:ext uri="{FF2B5EF4-FFF2-40B4-BE49-F238E27FC236}">
                <a16:creationId xmlns:a16="http://schemas.microsoft.com/office/drawing/2014/main" id="{F0CA82CD-DE38-4E62-8FC1-A2EEBD5C4D65}"/>
              </a:ext>
            </a:extLst>
          </p:cNvPr>
          <p:cNvSpPr txBox="1">
            <a:spLocks/>
          </p:cNvSpPr>
          <p:nvPr/>
        </p:nvSpPr>
        <p:spPr>
          <a:xfrm>
            <a:off x="487331" y="1124680"/>
            <a:ext cx="11222058" cy="1643115"/>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solidFill>
                  <a:srgbClr val="11284B"/>
                </a:solidFill>
              </a:rPr>
              <a:t>Suite au </a:t>
            </a:r>
            <a:r>
              <a:rPr lang="fr-FR" b="0" dirty="0">
                <a:hlinkClick r:id="rId3"/>
              </a:rPr>
              <a:t>Décret n° 2025-564 du 21 juin 2025</a:t>
            </a:r>
            <a:r>
              <a:rPr lang="fr-FR" b="0" dirty="0"/>
              <a:t> puis en complément le </a:t>
            </a:r>
            <a:r>
              <a:rPr lang="fr-FR" b="0" i="0" u="none" strike="noStrike" dirty="0">
                <a:solidFill>
                  <a:srgbClr val="4583AA"/>
                </a:solidFill>
                <a:effectLst/>
                <a:hlinkClick r:id="rId4"/>
              </a:rPr>
              <a:t>Décret n° 2026-768 du 11 août 2026</a:t>
            </a:r>
            <a:endParaRPr lang="fr-FR" b="0" i="0" u="none" strike="noStrike" dirty="0">
              <a:solidFill>
                <a:srgbClr val="4583AA"/>
              </a:solidFill>
              <a:effectLst/>
            </a:endParaRP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Pour raison de santé : plafonné à 20 jours.</a:t>
            </a: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Lié aux responsabilités parentales ou familiales : pas de plafond.</a:t>
            </a: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Tirés de l’intérêt du service : plafonné à 20 jours (Décret n°2026-768, depuis le 13 août 2026)</a:t>
            </a:r>
          </a:p>
          <a:p>
            <a:pPr marL="2398950" lvl="4" indent="-285750">
              <a:lnSpc>
                <a:spcPts val="1700"/>
              </a:lnSpc>
              <a:spcBef>
                <a:spcPts val="0"/>
              </a:spcBef>
              <a:buFont typeface="Wingdings" panose="05000000000000000000" pitchFamily="2" charset="2"/>
              <a:buChar char="Ø"/>
            </a:pPr>
            <a:r>
              <a:rPr lang="fr-FR" sz="1400" b="0" i="1" dirty="0">
                <a:latin typeface="Arial" panose="020B0604020202020204" pitchFamily="34" charset="0"/>
                <a:cs typeface="Arial" panose="020B0604020202020204" pitchFamily="34" charset="0"/>
              </a:rPr>
              <a:t>L’agent doit être informé avant le 31 janvier N+1</a:t>
            </a: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La période de report commence à la date de réception de l’information.</a:t>
            </a:r>
          </a:p>
          <a:p>
            <a:pPr marL="1941750" lvl="3" indent="-285750">
              <a:lnSpc>
                <a:spcPts val="1700"/>
              </a:lnSpc>
              <a:spcBef>
                <a:spcPts val="0"/>
              </a:spcBef>
              <a:buFont typeface="Wingdings" panose="05000000000000000000" pitchFamily="2" charset="2"/>
              <a:buChar char="§"/>
            </a:pPr>
            <a:r>
              <a:rPr lang="fr-FR" sz="1400" b="0" dirty="0">
                <a:solidFill>
                  <a:srgbClr val="FF0000"/>
                </a:solidFill>
                <a:latin typeface="Arial" panose="020B0604020202020204" pitchFamily="34" charset="0"/>
                <a:cs typeface="Arial" panose="020B0604020202020204" pitchFamily="34" charset="0"/>
              </a:rPr>
              <a:t>Uniquement les congés annuels, ne s’applique pas aux RTT</a:t>
            </a:r>
          </a:p>
        </p:txBody>
      </p:sp>
      <p:sp>
        <p:nvSpPr>
          <p:cNvPr id="7" name="Espace réservé du texte 4">
            <a:extLst>
              <a:ext uri="{FF2B5EF4-FFF2-40B4-BE49-F238E27FC236}">
                <a16:creationId xmlns:a16="http://schemas.microsoft.com/office/drawing/2014/main" id="{30620371-EF36-4B36-B8B0-7351BCAEE6F6}"/>
              </a:ext>
            </a:extLst>
          </p:cNvPr>
          <p:cNvSpPr txBox="1">
            <a:spLocks/>
          </p:cNvSpPr>
          <p:nvPr/>
        </p:nvSpPr>
        <p:spPr>
          <a:xfrm>
            <a:off x="479425" y="2924930"/>
            <a:ext cx="11222058" cy="129618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solidFill>
                  <a:srgbClr val="11284B"/>
                </a:solidFill>
              </a:rPr>
              <a:t>Même si Agate-Tempo à une fonction de suivi des reports de congés, elle est inadaptée.</a:t>
            </a: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--&gt; Voir notre doc du support pour vous aider</a:t>
            </a:r>
            <a:endParaRPr lang="fr-FR" sz="1400" b="0" dirty="0">
              <a:latin typeface="Arial" panose="020B0604020202020204" pitchFamily="34" charset="0"/>
              <a:cs typeface="Arial" panose="020B0604020202020204" pitchFamily="34" charset="0"/>
            </a:endParaRP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En cours d’évolution pour avoir un compteur CA séparé des RTT </a:t>
            </a: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Ne peut être mis en place que sur un nouvel exercice.</a:t>
            </a:r>
          </a:p>
          <a:p>
            <a:pPr marL="1941750" lvl="3" indent="-285750">
              <a:lnSpc>
                <a:spcPts val="1700"/>
              </a:lnSpc>
              <a:spcBef>
                <a:spcPts val="0"/>
              </a:spcBef>
              <a:buFont typeface="Wingdings" panose="05000000000000000000" pitchFamily="2" charset="2"/>
              <a:buChar char="§"/>
            </a:pPr>
            <a:r>
              <a:rPr lang="fr-FR" sz="1400" b="0" dirty="0">
                <a:latin typeface="Arial" panose="020B0604020202020204" pitchFamily="34" charset="0"/>
                <a:cs typeface="Arial" panose="020B0604020202020204" pitchFamily="34" charset="0"/>
              </a:rPr>
              <a:t>Au mieux, sur les compteurs 2027 (risque de retard à la mise à disposition)</a:t>
            </a:r>
          </a:p>
          <a:p>
            <a:endParaRPr lang="fr-FR" b="0" dirty="0"/>
          </a:p>
        </p:txBody>
      </p:sp>
      <p:pic>
        <p:nvPicPr>
          <p:cNvPr id="3" name="Image 2">
            <a:extLst>
              <a:ext uri="{FF2B5EF4-FFF2-40B4-BE49-F238E27FC236}">
                <a16:creationId xmlns:a16="http://schemas.microsoft.com/office/drawing/2014/main" id="{78587492-4D99-69DF-5099-2065906056D5}"/>
              </a:ext>
            </a:extLst>
          </p:cNvPr>
          <p:cNvPicPr>
            <a:picLocks noChangeAspect="1"/>
          </p:cNvPicPr>
          <p:nvPr/>
        </p:nvPicPr>
        <p:blipFill>
          <a:blip r:embed="rId6"/>
          <a:stretch>
            <a:fillRect/>
          </a:stretch>
        </p:blipFill>
        <p:spPr>
          <a:xfrm>
            <a:off x="119169" y="4293120"/>
            <a:ext cx="11953661" cy="1855016"/>
          </a:xfrm>
          <a:prstGeom prst="rect">
            <a:avLst/>
          </a:prstGeom>
        </p:spPr>
      </p:pic>
    </p:spTree>
    <p:extLst>
      <p:ext uri="{BB962C8B-B14F-4D97-AF65-F5344CB8AC3E}">
        <p14:creationId xmlns:p14="http://schemas.microsoft.com/office/powerpoint/2010/main" val="56915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25F324B-5231-53E7-5AB9-A030AA43F54F}"/>
              </a:ext>
            </a:extLst>
          </p:cNvPr>
          <p:cNvSpPr>
            <a:spLocks noGrp="1"/>
          </p:cNvSpPr>
          <p:nvPr>
            <p:ph type="body" sz="quarter" idx="14"/>
          </p:nvPr>
        </p:nvSpPr>
        <p:spPr/>
        <p:txBody>
          <a:bodyPr/>
          <a:lstStyle/>
          <a:p>
            <a:r>
              <a:rPr lang="fr-FR" dirty="0"/>
              <a:t>5</a:t>
            </a:r>
          </a:p>
        </p:txBody>
      </p:sp>
      <p:sp>
        <p:nvSpPr>
          <p:cNvPr id="3" name="Espace réservé du texte 2">
            <a:extLst>
              <a:ext uri="{FF2B5EF4-FFF2-40B4-BE49-F238E27FC236}">
                <a16:creationId xmlns:a16="http://schemas.microsoft.com/office/drawing/2014/main" id="{3BA3344A-CB64-D05A-FBC2-6AF54841B241}"/>
              </a:ext>
            </a:extLst>
          </p:cNvPr>
          <p:cNvSpPr>
            <a:spLocks noGrp="1"/>
          </p:cNvSpPr>
          <p:nvPr>
            <p:ph type="body" sz="quarter" idx="17"/>
          </p:nvPr>
        </p:nvSpPr>
        <p:spPr>
          <a:xfrm>
            <a:off x="2124466" y="3109188"/>
            <a:ext cx="9418141" cy="566758"/>
          </a:xfrm>
        </p:spPr>
        <p:txBody>
          <a:bodyPr/>
          <a:lstStyle/>
          <a:p>
            <a:r>
              <a:rPr lang="fr-FR" sz="3600" dirty="0"/>
              <a:t>Les nouveautés</a:t>
            </a:r>
          </a:p>
        </p:txBody>
      </p:sp>
    </p:spTree>
    <p:extLst>
      <p:ext uri="{BB962C8B-B14F-4D97-AF65-F5344CB8AC3E}">
        <p14:creationId xmlns:p14="http://schemas.microsoft.com/office/powerpoint/2010/main" val="1101969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1">
            <a:extLst>
              <a:ext uri="{FF2B5EF4-FFF2-40B4-BE49-F238E27FC236}">
                <a16:creationId xmlns:a16="http://schemas.microsoft.com/office/drawing/2014/main" id="{C07D2A4E-F952-4250-AB20-790D49510C5B}"/>
              </a:ext>
            </a:extLst>
          </p:cNvPr>
          <p:cNvSpPr txBox="1">
            <a:spLocks/>
          </p:cNvSpPr>
          <p:nvPr/>
        </p:nvSpPr>
        <p:spPr>
          <a:xfrm>
            <a:off x="479425" y="476590"/>
            <a:ext cx="11233150" cy="504410"/>
          </a:xfrm>
          <a:prstGeom prst="rect">
            <a:avLst/>
          </a:prstGeom>
        </p:spPr>
        <p:txBody>
          <a:bodyPr lIns="0" tIns="0" rIns="0" bIns="0"/>
          <a:lstStyle>
            <a:lvl1pPr marL="0" indent="0" algn="l" defTabSz="914400" rtl="0" eaLnBrk="1" latinLnBrk="0" hangingPunct="1">
              <a:lnSpc>
                <a:spcPts val="3580"/>
              </a:lnSpc>
              <a:spcBef>
                <a:spcPts val="0"/>
              </a:spcBef>
              <a:buFont typeface="Arial" panose="020B0604020202020204" pitchFamily="34" charset="0"/>
              <a:buNone/>
              <a:defRPr sz="3400" b="1" i="0" kern="1200">
                <a:solidFill>
                  <a:schemeClr val="accent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2pPr>
            <a:lvl3pPr marL="9144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3200" dirty="0"/>
              <a:t>Les nouveautés: </a:t>
            </a:r>
            <a:r>
              <a:rPr lang="fr-FR" sz="1800" b="0" dirty="0"/>
              <a:t>depuis fin 2025 jusqu’à début 2027</a:t>
            </a:r>
            <a:endParaRPr lang="fr-FR" b="0" dirty="0"/>
          </a:p>
        </p:txBody>
      </p:sp>
      <p:sp>
        <p:nvSpPr>
          <p:cNvPr id="10" name="Espace réservé du texte 4">
            <a:extLst>
              <a:ext uri="{FF2B5EF4-FFF2-40B4-BE49-F238E27FC236}">
                <a16:creationId xmlns:a16="http://schemas.microsoft.com/office/drawing/2014/main" id="{F0CA82CD-DE38-4E62-8FC1-A2EEBD5C4D65}"/>
              </a:ext>
            </a:extLst>
          </p:cNvPr>
          <p:cNvSpPr txBox="1">
            <a:spLocks/>
          </p:cNvSpPr>
          <p:nvPr/>
        </p:nvSpPr>
        <p:spPr>
          <a:xfrm>
            <a:off x="487331" y="1353825"/>
            <a:ext cx="11222058" cy="57608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Fin 2025: Personnaliser le planning</a:t>
            </a:r>
          </a:p>
          <a:p>
            <a:pPr marL="1941750" lvl="3" indent="-285750">
              <a:lnSpc>
                <a:spcPts val="1700"/>
              </a:lnSpc>
              <a:spcBef>
                <a:spcPts val="0"/>
              </a:spcBef>
              <a:buFont typeface="Wingdings" panose="05000000000000000000" pitchFamily="2" charset="2"/>
              <a:buChar char="§"/>
            </a:pPr>
            <a:r>
              <a:rPr lang="fr-FR" sz="1400" b="0" dirty="0">
                <a:latin typeface="+mn-lt"/>
              </a:rPr>
              <a:t>Absences</a:t>
            </a:r>
            <a:r>
              <a:rPr lang="fr-FR" sz="1400" b="0" dirty="0">
                <a:latin typeface="+mn-lt"/>
                <a:sym typeface="Wingdings" panose="05000000000000000000" pitchFamily="2" charset="2"/>
              </a:rPr>
              <a:t>  </a:t>
            </a:r>
            <a:r>
              <a:rPr lang="fr-FR" sz="1400" b="0" dirty="0">
                <a:latin typeface="+mn-lt"/>
              </a:rPr>
              <a:t>Planning </a:t>
            </a:r>
            <a:r>
              <a:rPr lang="fr-FR" sz="1400" b="0" dirty="0">
                <a:latin typeface="+mn-lt"/>
                <a:sym typeface="Wingdings" panose="05000000000000000000" pitchFamily="2" charset="2"/>
              </a:rPr>
              <a:t>                Personnaliser mon affichage</a:t>
            </a:r>
            <a:endParaRPr lang="fr-FR" b="0" dirty="0"/>
          </a:p>
          <a:p>
            <a:endParaRPr lang="fr-FR" b="0" dirty="0"/>
          </a:p>
        </p:txBody>
      </p:sp>
      <p:sp>
        <p:nvSpPr>
          <p:cNvPr id="4" name="Espace réservé du texte 4">
            <a:extLst>
              <a:ext uri="{FF2B5EF4-FFF2-40B4-BE49-F238E27FC236}">
                <a16:creationId xmlns:a16="http://schemas.microsoft.com/office/drawing/2014/main" id="{56945F4C-1CA4-48D4-A64C-51307D4C7DB6}"/>
              </a:ext>
            </a:extLst>
          </p:cNvPr>
          <p:cNvSpPr txBox="1">
            <a:spLocks/>
          </p:cNvSpPr>
          <p:nvPr/>
        </p:nvSpPr>
        <p:spPr>
          <a:xfrm>
            <a:off x="487331" y="2073585"/>
            <a:ext cx="11222058" cy="1137868"/>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Fin 2025: Planning interactif (en fonction du profil)</a:t>
            </a:r>
          </a:p>
          <a:p>
            <a:pPr marL="1941750" lvl="3" indent="-285750">
              <a:lnSpc>
                <a:spcPts val="1700"/>
              </a:lnSpc>
              <a:spcBef>
                <a:spcPts val="0"/>
              </a:spcBef>
              <a:buFont typeface="Wingdings" panose="05000000000000000000" pitchFamily="2" charset="2"/>
              <a:buChar char="§"/>
            </a:pPr>
            <a:r>
              <a:rPr lang="fr-FR" sz="1400" b="0" dirty="0">
                <a:latin typeface="+mn-lt"/>
              </a:rPr>
              <a:t>Le nom de l’agent (détail du contrat, soldes des compteurs, fiche utilisateur)</a:t>
            </a:r>
          </a:p>
          <a:p>
            <a:pPr marL="1941750" lvl="3" indent="-285750">
              <a:lnSpc>
                <a:spcPts val="1700"/>
              </a:lnSpc>
              <a:spcBef>
                <a:spcPts val="0"/>
              </a:spcBef>
              <a:buFont typeface="Wingdings" panose="05000000000000000000" pitchFamily="2" charset="2"/>
              <a:buChar char="§"/>
            </a:pPr>
            <a:r>
              <a:rPr lang="fr-FR" sz="1400" b="0" dirty="0">
                <a:latin typeface="+mn-lt"/>
              </a:rPr>
              <a:t>Déposer une absence</a:t>
            </a:r>
          </a:p>
          <a:p>
            <a:pPr marL="1941750" lvl="3" indent="-285750">
              <a:lnSpc>
                <a:spcPts val="1700"/>
              </a:lnSpc>
              <a:spcBef>
                <a:spcPts val="0"/>
              </a:spcBef>
              <a:buFont typeface="Wingdings" panose="05000000000000000000" pitchFamily="2" charset="2"/>
              <a:buChar char="§"/>
            </a:pPr>
            <a:r>
              <a:rPr lang="fr-FR" sz="1400" b="0" dirty="0">
                <a:latin typeface="+mn-lt"/>
              </a:rPr>
              <a:t>Voir les demandes en attente</a:t>
            </a:r>
          </a:p>
          <a:p>
            <a:endParaRPr lang="fr-FR" b="0" dirty="0"/>
          </a:p>
        </p:txBody>
      </p:sp>
      <p:sp>
        <p:nvSpPr>
          <p:cNvPr id="6" name="Espace réservé du texte 4">
            <a:extLst>
              <a:ext uri="{FF2B5EF4-FFF2-40B4-BE49-F238E27FC236}">
                <a16:creationId xmlns:a16="http://schemas.microsoft.com/office/drawing/2014/main" id="{419E2446-30EB-439D-A1A2-EE99B8151790}"/>
              </a:ext>
            </a:extLst>
          </p:cNvPr>
          <p:cNvSpPr txBox="1">
            <a:spLocks/>
          </p:cNvSpPr>
          <p:nvPr/>
        </p:nvSpPr>
        <p:spPr>
          <a:xfrm>
            <a:off x="487331" y="3372236"/>
            <a:ext cx="11222058" cy="83593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t>Début 2026: Planning interactif (en fonction du profil)</a:t>
            </a:r>
          </a:p>
          <a:p>
            <a:pPr marL="1941750" lvl="3" indent="-285750">
              <a:lnSpc>
                <a:spcPts val="1700"/>
              </a:lnSpc>
              <a:spcBef>
                <a:spcPts val="0"/>
              </a:spcBef>
              <a:buFont typeface="Wingdings" panose="05000000000000000000" pitchFamily="2" charset="2"/>
              <a:buChar char="§"/>
            </a:pPr>
            <a:r>
              <a:rPr lang="fr-FR" sz="1400" b="0" dirty="0">
                <a:latin typeface="+mn-lt"/>
              </a:rPr>
              <a:t>Modification d’un télétravail en congé </a:t>
            </a:r>
            <a:r>
              <a:rPr lang="fr-FR" sz="1400" b="0" dirty="0">
                <a:latin typeface="+mn-lt"/>
                <a:sym typeface="Wingdings" panose="05000000000000000000" pitchFamily="2" charset="2"/>
              </a:rPr>
              <a:t></a:t>
            </a:r>
          </a:p>
          <a:p>
            <a:pPr marL="1941750" lvl="3" indent="-285750">
              <a:lnSpc>
                <a:spcPts val="1700"/>
              </a:lnSpc>
              <a:spcBef>
                <a:spcPts val="0"/>
              </a:spcBef>
              <a:buFont typeface="Wingdings" panose="05000000000000000000" pitchFamily="2" charset="2"/>
              <a:buChar char="§"/>
            </a:pPr>
            <a:r>
              <a:rPr lang="fr-FR" sz="1400" b="0" dirty="0">
                <a:latin typeface="+mn-lt"/>
                <a:sym typeface="Wingdings" panose="05000000000000000000" pitchFamily="2" charset="2"/>
              </a:rPr>
              <a:t>Affiner le périmètre de visibilité d’un agent</a:t>
            </a:r>
            <a:r>
              <a:rPr lang="fr-FR" sz="1400" b="0" dirty="0">
                <a:latin typeface="+mn-lt"/>
              </a:rPr>
              <a:t> </a:t>
            </a:r>
          </a:p>
        </p:txBody>
      </p:sp>
      <p:sp>
        <p:nvSpPr>
          <p:cNvPr id="7" name="Espace réservé du texte 4">
            <a:extLst>
              <a:ext uri="{FF2B5EF4-FFF2-40B4-BE49-F238E27FC236}">
                <a16:creationId xmlns:a16="http://schemas.microsoft.com/office/drawing/2014/main" id="{30620371-EF36-4B36-B8B0-7351BCAEE6F6}"/>
              </a:ext>
            </a:extLst>
          </p:cNvPr>
          <p:cNvSpPr txBox="1">
            <a:spLocks/>
          </p:cNvSpPr>
          <p:nvPr/>
        </p:nvSpPr>
        <p:spPr>
          <a:xfrm>
            <a:off x="479425" y="4509150"/>
            <a:ext cx="11222058" cy="36005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solidFill>
                  <a:srgbClr val="11284B"/>
                </a:solidFill>
              </a:rPr>
              <a:t>Juin 2026: Réorganisation des menus. </a:t>
            </a:r>
            <a:r>
              <a:rPr lang="fr-FR" sz="1400" b="0" dirty="0">
                <a:latin typeface="+mn-lt"/>
              </a:rPr>
              <a:t>Quelques changements d’appellation</a:t>
            </a:r>
          </a:p>
          <a:p>
            <a:endParaRPr lang="fr-FR" b="0" dirty="0"/>
          </a:p>
        </p:txBody>
      </p:sp>
      <p:sp>
        <p:nvSpPr>
          <p:cNvPr id="8" name="Espace réservé du texte 4">
            <a:extLst>
              <a:ext uri="{FF2B5EF4-FFF2-40B4-BE49-F238E27FC236}">
                <a16:creationId xmlns:a16="http://schemas.microsoft.com/office/drawing/2014/main" id="{A109C0A2-229E-4374-BD72-D7E1F6EAC613}"/>
              </a:ext>
            </a:extLst>
          </p:cNvPr>
          <p:cNvSpPr txBox="1">
            <a:spLocks/>
          </p:cNvSpPr>
          <p:nvPr/>
        </p:nvSpPr>
        <p:spPr>
          <a:xfrm>
            <a:off x="487331" y="5876841"/>
            <a:ext cx="11222058" cy="419286"/>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solidFill>
                  <a:srgbClr val="11284B"/>
                </a:solidFill>
              </a:rPr>
              <a:t>Fin 2026: Séparation des compteurs CA / RTT pour 2027</a:t>
            </a:r>
          </a:p>
          <a:p>
            <a:pPr marL="1005750" lvl="2"/>
            <a:endParaRPr lang="fr-FR" b="0" dirty="0"/>
          </a:p>
          <a:p>
            <a:endParaRPr lang="fr-FR" b="0" dirty="0"/>
          </a:p>
        </p:txBody>
      </p:sp>
      <p:pic>
        <p:nvPicPr>
          <p:cNvPr id="3" name="Image 2">
            <a:extLst>
              <a:ext uri="{FF2B5EF4-FFF2-40B4-BE49-F238E27FC236}">
                <a16:creationId xmlns:a16="http://schemas.microsoft.com/office/drawing/2014/main" id="{D043267C-E052-232C-3E90-3A6E7CC982CB}"/>
              </a:ext>
            </a:extLst>
          </p:cNvPr>
          <p:cNvPicPr>
            <a:picLocks noChangeAspect="1"/>
          </p:cNvPicPr>
          <p:nvPr/>
        </p:nvPicPr>
        <p:blipFill>
          <a:blip r:embed="rId3"/>
          <a:stretch>
            <a:fillRect/>
          </a:stretch>
        </p:blipFill>
        <p:spPr>
          <a:xfrm>
            <a:off x="4439770" y="1514607"/>
            <a:ext cx="619211" cy="342948"/>
          </a:xfrm>
          <a:prstGeom prst="rect">
            <a:avLst/>
          </a:prstGeom>
        </p:spPr>
      </p:pic>
      <p:pic>
        <p:nvPicPr>
          <p:cNvPr id="16" name="Image 15">
            <a:extLst>
              <a:ext uri="{FF2B5EF4-FFF2-40B4-BE49-F238E27FC236}">
                <a16:creationId xmlns:a16="http://schemas.microsoft.com/office/drawing/2014/main" id="{EC59E3CF-2476-24EA-0E79-2D516D6C7D05}"/>
              </a:ext>
            </a:extLst>
          </p:cNvPr>
          <p:cNvPicPr>
            <a:picLocks noChangeAspect="1"/>
          </p:cNvPicPr>
          <p:nvPr/>
        </p:nvPicPr>
        <p:blipFill>
          <a:blip r:embed="rId4"/>
          <a:stretch>
            <a:fillRect/>
          </a:stretch>
        </p:blipFill>
        <p:spPr>
          <a:xfrm>
            <a:off x="8507638" y="1282651"/>
            <a:ext cx="2773082" cy="1928802"/>
          </a:xfrm>
          <a:prstGeom prst="rect">
            <a:avLst/>
          </a:prstGeom>
        </p:spPr>
      </p:pic>
      <p:pic>
        <p:nvPicPr>
          <p:cNvPr id="18" name="Image 17">
            <a:extLst>
              <a:ext uri="{FF2B5EF4-FFF2-40B4-BE49-F238E27FC236}">
                <a16:creationId xmlns:a16="http://schemas.microsoft.com/office/drawing/2014/main" id="{B6E4DB9E-A71A-6F57-ADAA-0BC47B650C00}"/>
              </a:ext>
            </a:extLst>
          </p:cNvPr>
          <p:cNvPicPr>
            <a:picLocks noChangeAspect="1"/>
          </p:cNvPicPr>
          <p:nvPr/>
        </p:nvPicPr>
        <p:blipFill>
          <a:blip r:embed="rId5"/>
          <a:stretch>
            <a:fillRect/>
          </a:stretch>
        </p:blipFill>
        <p:spPr>
          <a:xfrm>
            <a:off x="5735950" y="3592981"/>
            <a:ext cx="2172003" cy="247685"/>
          </a:xfrm>
          <a:prstGeom prst="rect">
            <a:avLst/>
          </a:prstGeom>
        </p:spPr>
      </p:pic>
      <p:sp>
        <p:nvSpPr>
          <p:cNvPr id="19" name="Espace réservé du texte 4">
            <a:extLst>
              <a:ext uri="{FF2B5EF4-FFF2-40B4-BE49-F238E27FC236}">
                <a16:creationId xmlns:a16="http://schemas.microsoft.com/office/drawing/2014/main" id="{7C0FEF48-6739-707A-D8BC-7A401D21C251}"/>
              </a:ext>
            </a:extLst>
          </p:cNvPr>
          <p:cNvSpPr txBox="1">
            <a:spLocks/>
          </p:cNvSpPr>
          <p:nvPr/>
        </p:nvSpPr>
        <p:spPr>
          <a:xfrm>
            <a:off x="487331" y="4797190"/>
            <a:ext cx="11222058" cy="36005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solidFill>
                  <a:srgbClr val="11284B"/>
                </a:solidFill>
              </a:rPr>
              <a:t>Juin 2026: Report de congés (</a:t>
            </a:r>
            <a:r>
              <a:rPr lang="fr-FR" b="0" dirty="0">
                <a:hlinkClick r:id="rId6"/>
              </a:rPr>
              <a:t>Décret n° 2025-564 du 21 juin 2025</a:t>
            </a:r>
            <a:r>
              <a:rPr lang="fr-FR" b="0" dirty="0"/>
              <a:t>)</a:t>
            </a:r>
          </a:p>
        </p:txBody>
      </p:sp>
      <p:sp>
        <p:nvSpPr>
          <p:cNvPr id="20" name="Espace réservé du texte 4">
            <a:extLst>
              <a:ext uri="{FF2B5EF4-FFF2-40B4-BE49-F238E27FC236}">
                <a16:creationId xmlns:a16="http://schemas.microsoft.com/office/drawing/2014/main" id="{E3C3DE46-ED92-86CA-0956-0A6E2419FB00}"/>
              </a:ext>
            </a:extLst>
          </p:cNvPr>
          <p:cNvSpPr txBox="1">
            <a:spLocks/>
          </p:cNvSpPr>
          <p:nvPr/>
        </p:nvSpPr>
        <p:spPr>
          <a:xfrm>
            <a:off x="499896" y="5373270"/>
            <a:ext cx="11222058" cy="288539"/>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b="0" dirty="0">
                <a:solidFill>
                  <a:srgbClr val="11284B"/>
                </a:solidFill>
              </a:rPr>
              <a:t>15 octobre: Nouvelle page d’accueil (en version bêta)</a:t>
            </a:r>
            <a:endParaRPr lang="fr-FR" b="0" dirty="0"/>
          </a:p>
          <a:p>
            <a:endParaRPr lang="fr-FR" b="0" dirty="0"/>
          </a:p>
        </p:txBody>
      </p:sp>
    </p:spTree>
    <p:extLst>
      <p:ext uri="{BB962C8B-B14F-4D97-AF65-F5344CB8AC3E}">
        <p14:creationId xmlns:p14="http://schemas.microsoft.com/office/powerpoint/2010/main" val="333626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B47735B3-A4C4-678F-4106-FAF7C849A6E2}"/>
              </a:ext>
            </a:extLst>
          </p:cNvPr>
          <p:cNvSpPr>
            <a:spLocks noGrp="1"/>
          </p:cNvSpPr>
          <p:nvPr>
            <p:ph type="subTitle" idx="10"/>
          </p:nvPr>
        </p:nvSpPr>
        <p:spPr>
          <a:xfrm>
            <a:off x="2733354" y="3852716"/>
            <a:ext cx="5616575" cy="432060"/>
          </a:xfrm>
        </p:spPr>
        <p:txBody>
          <a:bodyPr>
            <a:normAutofit/>
          </a:bodyPr>
          <a:lstStyle/>
          <a:p>
            <a:r>
              <a:rPr lang="fr-FR" sz="3200" dirty="0"/>
              <a:t>Avez-vous des questions ?</a:t>
            </a:r>
          </a:p>
        </p:txBody>
      </p:sp>
      <p:sp>
        <p:nvSpPr>
          <p:cNvPr id="3" name="Titre 2">
            <a:extLst>
              <a:ext uri="{FF2B5EF4-FFF2-40B4-BE49-F238E27FC236}">
                <a16:creationId xmlns:a16="http://schemas.microsoft.com/office/drawing/2014/main" id="{5D971252-2A32-F83D-9754-CA6FDECA11FE}"/>
              </a:ext>
            </a:extLst>
          </p:cNvPr>
          <p:cNvSpPr>
            <a:spLocks noGrp="1"/>
          </p:cNvSpPr>
          <p:nvPr>
            <p:ph type="title"/>
          </p:nvPr>
        </p:nvSpPr>
        <p:spPr>
          <a:xfrm>
            <a:off x="479220" y="836640"/>
            <a:ext cx="10441245" cy="2184284"/>
          </a:xfrm>
        </p:spPr>
        <p:txBody>
          <a:bodyPr/>
          <a:lstStyle/>
          <a:p>
            <a:r>
              <a:rPr lang="fr-FR" sz="4000" dirty="0"/>
              <a:t>Les moments</a:t>
            </a:r>
            <a:br>
              <a:rPr lang="fr-FR" sz="4000" dirty="0"/>
            </a:br>
            <a:r>
              <a:rPr lang="fr-FR" sz="4000" dirty="0"/>
              <a:t>		Agate-Tempo</a:t>
            </a:r>
            <a:br>
              <a:rPr lang="fr-FR" dirty="0"/>
            </a:br>
            <a:endParaRPr lang="fr-FR" dirty="0"/>
          </a:p>
        </p:txBody>
      </p:sp>
      <p:sp>
        <p:nvSpPr>
          <p:cNvPr id="4" name="ZoneTexte 3">
            <a:extLst>
              <a:ext uri="{FF2B5EF4-FFF2-40B4-BE49-F238E27FC236}">
                <a16:creationId xmlns:a16="http://schemas.microsoft.com/office/drawing/2014/main" id="{F8C1E940-9390-4336-86F5-568B0176FB4B}"/>
              </a:ext>
            </a:extLst>
          </p:cNvPr>
          <p:cNvSpPr txBox="1"/>
          <p:nvPr/>
        </p:nvSpPr>
        <p:spPr>
          <a:xfrm>
            <a:off x="7680220" y="6237390"/>
            <a:ext cx="4273440" cy="553998"/>
          </a:xfrm>
          <a:prstGeom prst="rect">
            <a:avLst/>
          </a:prstGeom>
          <a:noFill/>
        </p:spPr>
        <p:txBody>
          <a:bodyPr wrap="square" rtlCol="0">
            <a:spAutoFit/>
          </a:bodyPr>
          <a:lstStyle/>
          <a:p>
            <a:r>
              <a:rPr lang="fr-FR" sz="1600" dirty="0"/>
              <a:t>Merci de votre participation.</a:t>
            </a:r>
          </a:p>
          <a:p>
            <a:r>
              <a:rPr lang="fr-FR" sz="1400" dirty="0"/>
              <a:t>		</a:t>
            </a:r>
            <a:r>
              <a:rPr lang="fr-FR" sz="1200" dirty="0"/>
              <a:t>Equipe MOA Agate-Tempo</a:t>
            </a:r>
            <a:endParaRPr lang="fr-FR" sz="1400" dirty="0"/>
          </a:p>
        </p:txBody>
      </p:sp>
      <p:pic>
        <p:nvPicPr>
          <p:cNvPr id="6" name="Image 5">
            <a:extLst>
              <a:ext uri="{FF2B5EF4-FFF2-40B4-BE49-F238E27FC236}">
                <a16:creationId xmlns:a16="http://schemas.microsoft.com/office/drawing/2014/main" id="{31B56C0F-710D-72FB-3571-AFAAC37D2856}"/>
              </a:ext>
            </a:extLst>
          </p:cNvPr>
          <p:cNvPicPr>
            <a:picLocks noChangeAspect="1"/>
          </p:cNvPicPr>
          <p:nvPr/>
        </p:nvPicPr>
        <p:blipFill>
          <a:blip r:embed="rId3"/>
          <a:stretch>
            <a:fillRect/>
          </a:stretch>
        </p:blipFill>
        <p:spPr>
          <a:xfrm>
            <a:off x="7536200" y="3020924"/>
            <a:ext cx="936129" cy="1095162"/>
          </a:xfrm>
          <a:prstGeom prst="rect">
            <a:avLst/>
          </a:prstGeom>
          <a:ln>
            <a:noFill/>
          </a:ln>
          <a:effectLst>
            <a:softEdge rad="63500"/>
          </a:effectLst>
        </p:spPr>
      </p:pic>
    </p:spTree>
    <p:extLst>
      <p:ext uri="{BB962C8B-B14F-4D97-AF65-F5344CB8AC3E}">
        <p14:creationId xmlns:p14="http://schemas.microsoft.com/office/powerpoint/2010/main" val="1548668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1490F529-D5FE-9A18-13CC-B5DA965AC6DD}"/>
              </a:ext>
            </a:extLst>
          </p:cNvPr>
          <p:cNvSpPr>
            <a:spLocks noGrp="1"/>
          </p:cNvSpPr>
          <p:nvPr>
            <p:ph type="body" sz="quarter" idx="10"/>
          </p:nvPr>
        </p:nvSpPr>
        <p:spPr>
          <a:xfrm>
            <a:off x="479425" y="476250"/>
            <a:ext cx="11233150" cy="504410"/>
          </a:xfrm>
        </p:spPr>
        <p:txBody>
          <a:bodyPr/>
          <a:lstStyle/>
          <a:p>
            <a:r>
              <a:rPr lang="fr-FR" sz="3200" dirty="0"/>
              <a:t>Vos questions &amp; remarques:</a:t>
            </a:r>
            <a:endParaRPr lang="fr-FR" dirty="0"/>
          </a:p>
        </p:txBody>
      </p:sp>
      <p:sp>
        <p:nvSpPr>
          <p:cNvPr id="9" name="Espace réservé du texte 4">
            <a:extLst>
              <a:ext uri="{FF2B5EF4-FFF2-40B4-BE49-F238E27FC236}">
                <a16:creationId xmlns:a16="http://schemas.microsoft.com/office/drawing/2014/main" id="{F7FF7542-FA16-43BF-AB91-9EAA8B32D077}"/>
              </a:ext>
            </a:extLst>
          </p:cNvPr>
          <p:cNvSpPr txBox="1">
            <a:spLocks/>
          </p:cNvSpPr>
          <p:nvPr/>
        </p:nvSpPr>
        <p:spPr>
          <a:xfrm>
            <a:off x="501609" y="1412720"/>
            <a:ext cx="11222058" cy="345648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0"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0"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0"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Ø"/>
            </a:pPr>
            <a:endParaRPr lang="fr-FR" sz="1000" dirty="0"/>
          </a:p>
        </p:txBody>
      </p:sp>
      <p:sp>
        <p:nvSpPr>
          <p:cNvPr id="3" name="Espace réservé du texte 4">
            <a:extLst>
              <a:ext uri="{FF2B5EF4-FFF2-40B4-BE49-F238E27FC236}">
                <a16:creationId xmlns:a16="http://schemas.microsoft.com/office/drawing/2014/main" id="{6033C753-1035-6372-10FF-1EC05EFE2A94}"/>
              </a:ext>
            </a:extLst>
          </p:cNvPr>
          <p:cNvSpPr txBox="1">
            <a:spLocks/>
          </p:cNvSpPr>
          <p:nvPr/>
        </p:nvSpPr>
        <p:spPr>
          <a:xfrm>
            <a:off x="501609" y="1412720"/>
            <a:ext cx="11222058" cy="504410"/>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Interface Agate-Tempo : </a:t>
            </a:r>
            <a:r>
              <a:rPr lang="fr-FR" b="0" dirty="0"/>
              <a:t>Temps d’affichage des pop-ups trop court, surtout lorsqu’il y en a plusieurs*. </a:t>
            </a:r>
            <a:endParaRPr lang="fr-FR" sz="1400" b="0" dirty="0">
              <a:latin typeface="+mn-lt"/>
            </a:endParaRPr>
          </a:p>
        </p:txBody>
      </p:sp>
      <p:sp>
        <p:nvSpPr>
          <p:cNvPr id="4" name="Espace réservé du texte 4">
            <a:extLst>
              <a:ext uri="{FF2B5EF4-FFF2-40B4-BE49-F238E27FC236}">
                <a16:creationId xmlns:a16="http://schemas.microsoft.com/office/drawing/2014/main" id="{F23DEF86-9815-067B-C70A-BCD18CE24FA1}"/>
              </a:ext>
            </a:extLst>
          </p:cNvPr>
          <p:cNvSpPr txBox="1">
            <a:spLocks/>
          </p:cNvSpPr>
          <p:nvPr/>
        </p:nvSpPr>
        <p:spPr>
          <a:xfrm>
            <a:off x="484971" y="1917130"/>
            <a:ext cx="11222058" cy="1547703"/>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Campagne CET : </a:t>
            </a:r>
          </a:p>
          <a:p>
            <a:pPr marL="1943100" lvl="3" indent="-285750">
              <a:lnSpc>
                <a:spcPct val="100000"/>
              </a:lnSpc>
              <a:buFont typeface="Wingdings" panose="05000000000000000000" pitchFamily="2" charset="2"/>
              <a:buChar char="§"/>
            </a:pPr>
            <a:r>
              <a:rPr lang="fr-FR" sz="1400" b="0" dirty="0">
                <a:solidFill>
                  <a:schemeClr val="tx1"/>
                </a:solidFill>
                <a:latin typeface="+mn-lt"/>
              </a:rPr>
              <a:t>1er écran, alimenter oui/non. </a:t>
            </a:r>
            <a:r>
              <a:rPr lang="fr-FR" sz="1400" b="0" dirty="0">
                <a:solidFill>
                  <a:schemeClr val="tx1"/>
                </a:solidFill>
                <a:latin typeface="+mn-lt"/>
                <a:sym typeface="Wingdings" panose="05000000000000000000" pitchFamily="2" charset="2"/>
              </a:rPr>
              <a:t></a:t>
            </a:r>
            <a:r>
              <a:rPr lang="fr-FR" sz="1400" b="0" dirty="0">
                <a:solidFill>
                  <a:schemeClr val="tx1"/>
                </a:solidFill>
                <a:latin typeface="+mn-lt"/>
              </a:rPr>
              <a:t>Souhait d’avoir le Oui par défaut. </a:t>
            </a:r>
            <a:r>
              <a:rPr lang="fr-FR" sz="1400" b="0" dirty="0">
                <a:solidFill>
                  <a:schemeClr val="tx1"/>
                </a:solidFill>
                <a:latin typeface="+mn-lt"/>
                <a:sym typeface="Wingdings" panose="05000000000000000000" pitchFamily="2" charset="2"/>
              </a:rPr>
              <a:t></a:t>
            </a:r>
            <a:r>
              <a:rPr lang="fr-FR" sz="1200" b="0" i="1" dirty="0">
                <a:solidFill>
                  <a:schemeClr val="tx1"/>
                </a:solidFill>
                <a:latin typeface="+mn-lt"/>
                <a:sym typeface="Wingdings" panose="05000000000000000000" pitchFamily="2" charset="2"/>
              </a:rPr>
              <a:t>Proposition d’évolution pour la campagne 2027</a:t>
            </a:r>
            <a:endParaRPr lang="fr-FR" sz="1200" b="0" i="1" dirty="0">
              <a:solidFill>
                <a:schemeClr val="tx1"/>
              </a:solidFill>
              <a:latin typeface="+mn-lt"/>
            </a:endParaRPr>
          </a:p>
          <a:p>
            <a:pPr marL="1941750" lvl="3" indent="-285750">
              <a:lnSpc>
                <a:spcPct val="100000"/>
              </a:lnSpc>
              <a:spcBef>
                <a:spcPts val="0"/>
              </a:spcBef>
              <a:buFont typeface="Wingdings" panose="05000000000000000000" pitchFamily="2" charset="2"/>
              <a:buChar char="§"/>
            </a:pPr>
            <a:r>
              <a:rPr lang="fr-FR" sz="1400" b="0" dirty="0">
                <a:solidFill>
                  <a:schemeClr val="tx1"/>
                </a:solidFill>
                <a:latin typeface="+mn-lt"/>
              </a:rPr>
              <a:t>Impossibilité pour l’agent de corriger en cours de campagne s’il souhaite modifier son mouvement.*</a:t>
            </a:r>
          </a:p>
          <a:p>
            <a:pPr marL="1941750" lvl="3" indent="-285750">
              <a:lnSpc>
                <a:spcPct val="100000"/>
              </a:lnSpc>
              <a:spcBef>
                <a:spcPts val="0"/>
              </a:spcBef>
              <a:buFont typeface="Wingdings" panose="05000000000000000000" pitchFamily="2" charset="2"/>
              <a:buChar char="§"/>
            </a:pPr>
            <a:r>
              <a:rPr lang="fr-FR" sz="1400" b="0" dirty="0">
                <a:solidFill>
                  <a:schemeClr val="tx1"/>
                </a:solidFill>
                <a:latin typeface="+mn-lt"/>
              </a:rPr>
              <a:t>Validation en masse des mouvements, avoir plus de lignes à traiter:</a:t>
            </a:r>
          </a:p>
          <a:p>
            <a:pPr marL="2398950" lvl="4" indent="-285750">
              <a:lnSpc>
                <a:spcPct val="100000"/>
              </a:lnSpc>
              <a:spcBef>
                <a:spcPts val="0"/>
              </a:spcBef>
              <a:buFont typeface="Wingdings" panose="05000000000000000000" pitchFamily="2" charset="2"/>
              <a:buChar char="§"/>
            </a:pPr>
            <a:r>
              <a:rPr lang="fr-FR" sz="1200" b="0" i="1" dirty="0">
                <a:solidFill>
                  <a:schemeClr val="tx1"/>
                </a:solidFill>
                <a:latin typeface="+mn-lt"/>
              </a:rPr>
              <a:t>En dehors de la proposition du nombre de lignes en bas de page, il n’est pas possible d’en avoir plus. Le listing est volontairement bridé afin de ne pas surcharger le traitement au risque d’avoir un time-out (erreur de traitement, réponse hors délai).</a:t>
            </a:r>
          </a:p>
        </p:txBody>
      </p:sp>
      <p:sp>
        <p:nvSpPr>
          <p:cNvPr id="5" name="Espace réservé du texte 4">
            <a:extLst>
              <a:ext uri="{FF2B5EF4-FFF2-40B4-BE49-F238E27FC236}">
                <a16:creationId xmlns:a16="http://schemas.microsoft.com/office/drawing/2014/main" id="{262F3C33-1B29-7B06-9CAF-0617A022960D}"/>
              </a:ext>
            </a:extLst>
          </p:cNvPr>
          <p:cNvSpPr txBox="1">
            <a:spLocks/>
          </p:cNvSpPr>
          <p:nvPr/>
        </p:nvSpPr>
        <p:spPr>
          <a:xfrm>
            <a:off x="484971" y="3429000"/>
            <a:ext cx="11222058" cy="1259663"/>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Reports de congés : </a:t>
            </a:r>
          </a:p>
          <a:p>
            <a:pPr marL="1943100" lvl="3" indent="-285750">
              <a:lnSpc>
                <a:spcPct val="100000"/>
              </a:lnSpc>
              <a:spcBef>
                <a:spcPts val="0"/>
              </a:spcBef>
              <a:buFont typeface="Wingdings" panose="05000000000000000000" pitchFamily="2" charset="2"/>
              <a:buChar char="§"/>
            </a:pPr>
            <a:r>
              <a:rPr lang="fr-FR" sz="1400" b="0" dirty="0">
                <a:solidFill>
                  <a:schemeClr val="tx1"/>
                </a:solidFill>
                <a:latin typeface="+mn-lt"/>
              </a:rPr>
              <a:t>Retirer les droits aux gestionnaires d’unités (la DRH doit statuer avant de demander la modification).</a:t>
            </a:r>
          </a:p>
          <a:p>
            <a:pPr marL="1943100" lvl="3" indent="-285750">
              <a:lnSpc>
                <a:spcPct val="100000"/>
              </a:lnSpc>
              <a:spcBef>
                <a:spcPts val="0"/>
              </a:spcBef>
              <a:buFont typeface="Wingdings" panose="05000000000000000000" pitchFamily="2" charset="2"/>
              <a:buChar char="§"/>
            </a:pPr>
            <a:r>
              <a:rPr lang="fr-FR" sz="1400" b="0" dirty="0">
                <a:solidFill>
                  <a:schemeClr val="tx1"/>
                </a:solidFill>
                <a:latin typeface="+mn-lt"/>
              </a:rPr>
              <a:t>On refait un point sur ce sujet lorsque j’aurai un retour fiable de notre éditeur.</a:t>
            </a:r>
          </a:p>
          <a:p>
            <a:pPr marL="1943100" lvl="3" indent="-285750">
              <a:lnSpc>
                <a:spcPct val="100000"/>
              </a:lnSpc>
              <a:spcBef>
                <a:spcPts val="0"/>
              </a:spcBef>
              <a:buFont typeface="Wingdings" panose="05000000000000000000" pitchFamily="2" charset="2"/>
              <a:buChar char="§"/>
            </a:pPr>
            <a:r>
              <a:rPr lang="fr-FR" sz="1400" b="0" dirty="0">
                <a:solidFill>
                  <a:schemeClr val="tx1"/>
                </a:solidFill>
                <a:latin typeface="+mn-lt"/>
              </a:rPr>
              <a:t>On vous présentera par la même occasion un outils d’aide ou de contrôle sur Excel pour les calculs de droits.</a:t>
            </a:r>
          </a:p>
          <a:p>
            <a:pPr marL="1943100" lvl="3" indent="-285750">
              <a:lnSpc>
                <a:spcPct val="100000"/>
              </a:lnSpc>
              <a:spcBef>
                <a:spcPts val="0"/>
              </a:spcBef>
              <a:buFont typeface="Wingdings" panose="05000000000000000000" pitchFamily="2" charset="2"/>
              <a:buChar char="§"/>
            </a:pPr>
            <a:r>
              <a:rPr lang="fr-FR" sz="1400" b="0" dirty="0">
                <a:solidFill>
                  <a:schemeClr val="tx1"/>
                </a:solidFill>
                <a:latin typeface="+mn-lt"/>
              </a:rPr>
              <a:t>Et on reviendra sur les extractions CET.</a:t>
            </a:r>
          </a:p>
        </p:txBody>
      </p:sp>
      <p:sp>
        <p:nvSpPr>
          <p:cNvPr id="6" name="Espace réservé du texte 4">
            <a:extLst>
              <a:ext uri="{FF2B5EF4-FFF2-40B4-BE49-F238E27FC236}">
                <a16:creationId xmlns:a16="http://schemas.microsoft.com/office/drawing/2014/main" id="{76C364B5-6811-DB34-562F-68E4EDFAEE84}"/>
              </a:ext>
            </a:extLst>
          </p:cNvPr>
          <p:cNvSpPr txBox="1">
            <a:spLocks/>
          </p:cNvSpPr>
          <p:nvPr/>
        </p:nvSpPr>
        <p:spPr>
          <a:xfrm>
            <a:off x="554032" y="4725179"/>
            <a:ext cx="11222058" cy="28804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Vidéo de la séance: </a:t>
            </a:r>
            <a:r>
              <a:rPr lang="fr-FR" b="0" dirty="0"/>
              <a:t>Un incident sur la plateforme Visio ne nous a pas permis de récupérer l’enregistrement.</a:t>
            </a:r>
            <a:endParaRPr lang="fr-FR" sz="1400" b="0" dirty="0">
              <a:solidFill>
                <a:schemeClr val="tx1"/>
              </a:solidFill>
              <a:latin typeface="+mn-lt"/>
            </a:endParaRPr>
          </a:p>
        </p:txBody>
      </p:sp>
      <p:sp>
        <p:nvSpPr>
          <p:cNvPr id="7" name="Espace réservé du texte 4">
            <a:extLst>
              <a:ext uri="{FF2B5EF4-FFF2-40B4-BE49-F238E27FC236}">
                <a16:creationId xmlns:a16="http://schemas.microsoft.com/office/drawing/2014/main" id="{FE2634B3-8BDC-54F8-55D7-F13064ED34E8}"/>
              </a:ext>
            </a:extLst>
          </p:cNvPr>
          <p:cNvSpPr txBox="1">
            <a:spLocks/>
          </p:cNvSpPr>
          <p:nvPr/>
        </p:nvSpPr>
        <p:spPr>
          <a:xfrm>
            <a:off x="554032" y="5841503"/>
            <a:ext cx="11222058" cy="28804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indent="0">
              <a:buNone/>
            </a:pPr>
            <a:r>
              <a:rPr lang="fr-FR" sz="1200" i="1" dirty="0"/>
              <a:t>* Les points noté d’un astérisque ont déjà été rapporté à l’éditeur l’an dernier, nous les avons relancés.</a:t>
            </a:r>
            <a:endParaRPr lang="fr-FR" sz="1200" b="0" i="1" dirty="0">
              <a:solidFill>
                <a:schemeClr val="tx1"/>
              </a:solidFill>
              <a:latin typeface="+mn-lt"/>
            </a:endParaRPr>
          </a:p>
        </p:txBody>
      </p:sp>
      <p:grpSp>
        <p:nvGrpSpPr>
          <p:cNvPr id="11" name="Groupe 10">
            <a:extLst>
              <a:ext uri="{FF2B5EF4-FFF2-40B4-BE49-F238E27FC236}">
                <a16:creationId xmlns:a16="http://schemas.microsoft.com/office/drawing/2014/main" id="{7A22A303-AD68-F6FA-887B-686D6BCAD254}"/>
              </a:ext>
            </a:extLst>
          </p:cNvPr>
          <p:cNvGrpSpPr/>
          <p:nvPr/>
        </p:nvGrpSpPr>
        <p:grpSpPr>
          <a:xfrm>
            <a:off x="549234" y="5221974"/>
            <a:ext cx="11222058" cy="295656"/>
            <a:chOff x="549234" y="5221974"/>
            <a:chExt cx="11222058" cy="295656"/>
          </a:xfrm>
        </p:grpSpPr>
        <p:sp>
          <p:nvSpPr>
            <p:cNvPr id="8" name="Espace réservé du texte 4">
              <a:extLst>
                <a:ext uri="{FF2B5EF4-FFF2-40B4-BE49-F238E27FC236}">
                  <a16:creationId xmlns:a16="http://schemas.microsoft.com/office/drawing/2014/main" id="{15947603-3AE1-7166-53DD-DE1B3063B76B}"/>
                </a:ext>
              </a:extLst>
            </p:cNvPr>
            <p:cNvSpPr txBox="1">
              <a:spLocks/>
            </p:cNvSpPr>
            <p:nvPr/>
          </p:nvSpPr>
          <p:spPr>
            <a:xfrm>
              <a:off x="549234" y="5229589"/>
              <a:ext cx="11222058" cy="288041"/>
            </a:xfrm>
            <a:prstGeom prst="rect">
              <a:avLst/>
            </a:prstGeom>
          </p:spPr>
          <p:txBody>
            <a:bodyPr wrap="square" lIns="0" tIns="0" rIns="0" bIns="0">
              <a:noAutofit/>
            </a:bodyPr>
            <a:lstStyle>
              <a:lvl1pPr marL="0" indent="0" algn="l" defTabSz="914400" rtl="0" eaLnBrk="1" latinLnBrk="0" hangingPunct="1">
                <a:lnSpc>
                  <a:spcPts val="1780"/>
                </a:lnSpc>
                <a:spcBef>
                  <a:spcPts val="0"/>
                </a:spcBef>
                <a:buFont typeface="Arial" panose="020B0604020202020204" pitchFamily="34" charset="0"/>
                <a:buNone/>
                <a:defRPr sz="1600" b="1" i="0" kern="1200">
                  <a:solidFill>
                    <a:srgbClr val="000000"/>
                  </a:solidFill>
                  <a:latin typeface="Arial" panose="020B0604020202020204" pitchFamily="34" charset="0"/>
                  <a:ea typeface="+mn-ea"/>
                  <a:cs typeface="Arial" panose="020B0604020202020204" pitchFamily="34" charset="0"/>
                </a:defRPr>
              </a:lvl1pPr>
              <a:lvl2pPr marL="0" indent="-285750" algn="l" defTabSz="914400" rtl="0" eaLnBrk="1" latinLnBrk="0" hangingPunct="1">
                <a:lnSpc>
                  <a:spcPts val="1780"/>
                </a:lnSpc>
                <a:spcBef>
                  <a:spcPts val="0"/>
                </a:spcBef>
                <a:buFont typeface="Arial" panose="020B0604020202020204" pitchFamily="34" charset="0"/>
                <a:buChar char="•"/>
                <a:defRPr sz="1600" b="1" i="0" kern="1200">
                  <a:solidFill>
                    <a:srgbClr val="000000"/>
                  </a:solidFill>
                  <a:latin typeface="Arial" panose="020B0604020202020204" pitchFamily="34" charset="0"/>
                  <a:ea typeface="+mn-ea"/>
                  <a:cs typeface="Arial" panose="020B0604020202020204" pitchFamily="34" charset="0"/>
                </a:defRPr>
              </a:lvl2pPr>
              <a:lvl3pPr marL="720000" indent="-285750" algn="l" defTabSz="914400" rtl="0" eaLnBrk="1" latinLnBrk="0" hangingPunct="1">
                <a:lnSpc>
                  <a:spcPts val="1780"/>
                </a:lnSpc>
                <a:spcBef>
                  <a:spcPts val="0"/>
                </a:spcBef>
                <a:buFont typeface="Wingdings" pitchFamily="2" charset="2"/>
                <a:buChar char="Ø"/>
                <a:defRPr sz="1400" b="1" i="0" kern="1200">
                  <a:solidFill>
                    <a:srgbClr val="000000"/>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4pPr>
              <a:lvl5pPr marL="1828800" indent="0" algn="l" defTabSz="914400" rtl="0" eaLnBrk="1" latinLnBrk="0" hangingPunct="1">
                <a:lnSpc>
                  <a:spcPts val="3580"/>
                </a:lnSpc>
                <a:spcBef>
                  <a:spcPts val="500"/>
                </a:spcBef>
                <a:buFont typeface="Arial" panose="020B0604020202020204" pitchFamily="34" charset="0"/>
                <a:buNone/>
                <a:defRPr sz="3400" b="1" i="0" kern="1200">
                  <a:solidFill>
                    <a:srgbClr val="11284B"/>
                  </a:solidFill>
                  <a:latin typeface="IBM Plex Sans SemiBold" panose="020B050305020300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05750" lvl="2"/>
              <a:r>
                <a:rPr lang="fr-FR" dirty="0"/>
                <a:t>Fusion CET Historique: </a:t>
              </a:r>
              <a:r>
                <a:rPr lang="fr-FR" b="0" i="1" dirty="0">
                  <a:solidFill>
                    <a:schemeClr val="tx1"/>
                  </a:solidFill>
                  <a:highlight>
                    <a:srgbClr val="FFFF00"/>
                  </a:highlight>
                </a:rPr>
                <a:t>En cas de blocage                                                                            </a:t>
              </a:r>
              <a:r>
                <a:rPr lang="fr-FR" b="0" i="1" dirty="0">
                  <a:solidFill>
                    <a:schemeClr val="tx1"/>
                  </a:solidFill>
                  <a:highlight>
                    <a:srgbClr val="FFFF00"/>
                  </a:highlight>
                  <a:sym typeface="Wingdings" panose="05000000000000000000" pitchFamily="2" charset="2"/>
                </a:rPr>
                <a:t> Faire une assistance </a:t>
              </a:r>
              <a:r>
                <a:rPr lang="fr-FR" b="0" i="1" dirty="0" err="1">
                  <a:solidFill>
                    <a:schemeClr val="tx1"/>
                  </a:solidFill>
                  <a:highlight>
                    <a:srgbClr val="FFFF00"/>
                  </a:highlight>
                  <a:sym typeface="Wingdings" panose="05000000000000000000" pitchFamily="2" charset="2"/>
                </a:rPr>
                <a:t>Sirhus</a:t>
              </a:r>
              <a:endParaRPr lang="fr-FR" b="0" i="1" dirty="0">
                <a:solidFill>
                  <a:schemeClr val="tx1"/>
                </a:solidFill>
                <a:highlight>
                  <a:srgbClr val="FFFF00"/>
                </a:highlight>
              </a:endParaRPr>
            </a:p>
            <a:p>
              <a:pPr marL="1005750" lvl="2"/>
              <a:endParaRPr lang="fr-FR" sz="1400" b="0" dirty="0">
                <a:solidFill>
                  <a:schemeClr val="tx1"/>
                </a:solidFill>
                <a:latin typeface="+mn-lt"/>
              </a:endParaRPr>
            </a:p>
          </p:txBody>
        </p:sp>
        <p:pic>
          <p:nvPicPr>
            <p:cNvPr id="10" name="Image 9">
              <a:extLst>
                <a:ext uri="{FF2B5EF4-FFF2-40B4-BE49-F238E27FC236}">
                  <a16:creationId xmlns:a16="http://schemas.microsoft.com/office/drawing/2014/main" id="{4A15A292-2D8F-B7EA-AF2F-022A9A082112}"/>
                </a:ext>
              </a:extLst>
            </p:cNvPr>
            <p:cNvPicPr>
              <a:picLocks noChangeAspect="1"/>
            </p:cNvPicPr>
            <p:nvPr/>
          </p:nvPicPr>
          <p:blipFill>
            <a:blip r:embed="rId3"/>
            <a:stretch>
              <a:fillRect/>
            </a:stretch>
          </p:blipFill>
          <p:spPr>
            <a:xfrm>
              <a:off x="5159870" y="5221974"/>
              <a:ext cx="3505689" cy="295316"/>
            </a:xfrm>
            <a:prstGeom prst="rect">
              <a:avLst/>
            </a:prstGeom>
          </p:spPr>
        </p:pic>
      </p:grpSp>
    </p:spTree>
    <p:extLst>
      <p:ext uri="{BB962C8B-B14F-4D97-AF65-F5344CB8AC3E}">
        <p14:creationId xmlns:p14="http://schemas.microsoft.com/office/powerpoint/2010/main" val="271927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theme/theme1.xml><?xml version="1.0" encoding="utf-8"?>
<a:theme xmlns:a="http://schemas.openxmlformats.org/drawingml/2006/main" name="Thème Office">
  <a:themeElements>
    <a:clrScheme name="Personnalisé 1">
      <a:dk1>
        <a:srgbClr val="000000"/>
      </a:dk1>
      <a:lt1>
        <a:srgbClr val="FFFFFF"/>
      </a:lt1>
      <a:dk2>
        <a:srgbClr val="CDD7DC"/>
      </a:dk2>
      <a:lt2>
        <a:srgbClr val="EBF0F5"/>
      </a:lt2>
      <a:accent1>
        <a:srgbClr val="00284B"/>
      </a:accent1>
      <a:accent2>
        <a:srgbClr val="6941EB"/>
      </a:accent2>
      <a:accent3>
        <a:srgbClr val="FFEB6E"/>
      </a:accent3>
      <a:accent4>
        <a:srgbClr val="8296A5"/>
      </a:accent4>
      <a:accent5>
        <a:srgbClr val="FFBC75"/>
      </a:accent5>
      <a:accent6>
        <a:srgbClr val="B0EE89"/>
      </a:accent6>
      <a:hlink>
        <a:srgbClr val="6941EB"/>
      </a:hlink>
      <a:folHlink>
        <a:srgbClr val="6941E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Personnalisé 1">
      <a:dk1>
        <a:srgbClr val="000000"/>
      </a:dk1>
      <a:lt1>
        <a:srgbClr val="FFFFFF"/>
      </a:lt1>
      <a:dk2>
        <a:srgbClr val="CDD7DC"/>
      </a:dk2>
      <a:lt2>
        <a:srgbClr val="EBF0F5"/>
      </a:lt2>
      <a:accent1>
        <a:srgbClr val="00284B"/>
      </a:accent1>
      <a:accent2>
        <a:srgbClr val="6941EB"/>
      </a:accent2>
      <a:accent3>
        <a:srgbClr val="FFEB6E"/>
      </a:accent3>
      <a:accent4>
        <a:srgbClr val="8296A5"/>
      </a:accent4>
      <a:accent5>
        <a:srgbClr val="FFBC75"/>
      </a:accent5>
      <a:accent6>
        <a:srgbClr val="B0EE89"/>
      </a:accent6>
      <a:hlink>
        <a:srgbClr val="6941EB"/>
      </a:hlink>
      <a:folHlink>
        <a:srgbClr val="6941E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10533</TotalTime>
  <Words>2753</Words>
  <Application>Microsoft Office PowerPoint</Application>
  <PresentationFormat>Grand écran</PresentationFormat>
  <Paragraphs>335</Paragraphs>
  <Slides>27</Slides>
  <Notes>24</Notes>
  <HiddenSlides>0</HiddenSlides>
  <MMClips>0</MMClips>
  <ScaleCrop>false</ScaleCrop>
  <HeadingPairs>
    <vt:vector size="6" baseType="variant">
      <vt:variant>
        <vt:lpstr>Polices utilisées</vt:lpstr>
      </vt:variant>
      <vt:variant>
        <vt:i4>5</vt:i4>
      </vt:variant>
      <vt:variant>
        <vt:lpstr>Thème</vt:lpstr>
      </vt:variant>
      <vt:variant>
        <vt:i4>3</vt:i4>
      </vt:variant>
      <vt:variant>
        <vt:lpstr>Titres des diapositives</vt:lpstr>
      </vt:variant>
      <vt:variant>
        <vt:i4>27</vt:i4>
      </vt:variant>
    </vt:vector>
  </HeadingPairs>
  <TitlesOfParts>
    <vt:vector size="35" baseType="lpstr">
      <vt:lpstr>Arial</vt:lpstr>
      <vt:lpstr>Calibri</vt:lpstr>
      <vt:lpstr>IBM Plex Sans SemiBold</vt:lpstr>
      <vt:lpstr>Times New Roman</vt:lpstr>
      <vt:lpstr>Wingdings</vt:lpstr>
      <vt:lpstr>Thème Office</vt:lpstr>
      <vt:lpstr>Conception personnalisée</vt:lpstr>
      <vt:lpstr>1_Thème Office</vt:lpstr>
      <vt:lpstr>Les moments   Agate-Tempo           Octobre 2026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moments   Agate-Tempo </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DEVIENNE Eric</dc:creator>
  <cp:keywords/>
  <dc:description/>
  <cp:lastModifiedBy>DEVIENNE Eric</cp:lastModifiedBy>
  <cp:revision>1104</cp:revision>
  <cp:lastPrinted>2025-10-21T12:11:02Z</cp:lastPrinted>
  <dcterms:created xsi:type="dcterms:W3CDTF">2023-11-07T22:06:45Z</dcterms:created>
  <dcterms:modified xsi:type="dcterms:W3CDTF">2026-10-12T12:14:15Z</dcterms:modified>
  <cp:category/>
</cp:coreProperties>
</file>